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4301" r:id="rId2"/>
    <p:sldMasterId id="2147484314" r:id="rId3"/>
  </p:sldMasterIdLst>
  <p:notesMasterIdLst>
    <p:notesMasterId r:id="rId18"/>
  </p:notesMasterIdLst>
  <p:handoutMasterIdLst>
    <p:handoutMasterId r:id="rId19"/>
  </p:handoutMasterIdLst>
  <p:sldIdLst>
    <p:sldId id="286" r:id="rId4"/>
    <p:sldId id="450" r:id="rId5"/>
    <p:sldId id="483" r:id="rId6"/>
    <p:sldId id="469" r:id="rId7"/>
    <p:sldId id="473" r:id="rId8"/>
    <p:sldId id="479" r:id="rId9"/>
    <p:sldId id="471" r:id="rId10"/>
    <p:sldId id="478" r:id="rId11"/>
    <p:sldId id="472" r:id="rId12"/>
    <p:sldId id="482" r:id="rId13"/>
    <p:sldId id="484" r:id="rId14"/>
    <p:sldId id="481" r:id="rId15"/>
    <p:sldId id="467" r:id="rId16"/>
    <p:sldId id="433" r:id="rId17"/>
  </p:sldIdLst>
  <p:sldSz cx="9144000" cy="6858000" type="screen4x3"/>
  <p:notesSz cx="6797675"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52F"/>
    <a:srgbClr val="5B6FFF"/>
    <a:srgbClr val="00FF99"/>
    <a:srgbClr val="02463E"/>
    <a:srgbClr val="037164"/>
    <a:srgbClr val="024039"/>
    <a:srgbClr val="024E45"/>
    <a:srgbClr val="000000"/>
    <a:srgbClr val="000032"/>
    <a:srgbClr val="003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8" autoAdjust="0"/>
    <p:restoredTop sz="96947" autoAdjust="0"/>
  </p:normalViewPr>
  <p:slideViewPr>
    <p:cSldViewPr snapToGrid="0" snapToObjects="1">
      <p:cViewPr varScale="1">
        <p:scale>
          <a:sx n="88" d="100"/>
          <a:sy n="88" d="100"/>
        </p:scale>
        <p:origin x="141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139" d="100"/>
          <a:sy n="139" d="100"/>
        </p:scale>
        <p:origin x="-3816" y="-10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FA7B0E1-9F25-4C85-9AE7-DBA345E6FE98}" type="datetimeFigureOut">
              <a:rPr lang="en-US"/>
              <a:pPr>
                <a:defRPr/>
              </a:pPr>
              <a:t>3/4/2019</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1A8DFD9-DCEC-4889-8D79-E41C2F2ECED1}" type="slidenum">
              <a:rPr lang="en-US" altLang="tr-TR"/>
              <a:pPr/>
              <a:t>‹#›</a:t>
            </a:fld>
            <a:endParaRPr lang="en-US" altLang="tr-TR"/>
          </a:p>
        </p:txBody>
      </p:sp>
    </p:spTree>
    <p:extLst>
      <p:ext uri="{BB962C8B-B14F-4D97-AF65-F5344CB8AC3E}">
        <p14:creationId xmlns:p14="http://schemas.microsoft.com/office/powerpoint/2010/main" val="24378767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F008FE7-4867-4B77-9336-3837CB1AD26B}" type="datetimeFigureOut">
              <a:rPr lang="en-US"/>
              <a:pPr>
                <a:defRPr/>
              </a:pPr>
              <a:t>3/4/2019</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tr-TR" noProof="0" smtClean="0"/>
              <a:t>Click to edit Master text styles</a:t>
            </a:r>
          </a:p>
          <a:p>
            <a:pPr lvl="1"/>
            <a:r>
              <a:rPr lang="tr-TR" noProof="0" smtClean="0"/>
              <a:t>Second level</a:t>
            </a:r>
          </a:p>
          <a:p>
            <a:pPr lvl="2"/>
            <a:r>
              <a:rPr lang="tr-TR" noProof="0" smtClean="0"/>
              <a:t>Third level</a:t>
            </a:r>
          </a:p>
          <a:p>
            <a:pPr lvl="3"/>
            <a:r>
              <a:rPr lang="tr-TR" noProof="0" smtClean="0"/>
              <a:t>Fourth level</a:t>
            </a:r>
          </a:p>
          <a:p>
            <a:pPr lvl="4"/>
            <a:r>
              <a:rPr lang="tr-TR"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7ECBD35F-9003-44F8-B5C8-DCA7FD2BC366}" type="slidenum">
              <a:rPr lang="en-US" altLang="tr-TR"/>
              <a:pPr/>
              <a:t>‹#›</a:t>
            </a:fld>
            <a:endParaRPr lang="en-US" altLang="tr-TR"/>
          </a:p>
        </p:txBody>
      </p:sp>
    </p:spTree>
    <p:extLst>
      <p:ext uri="{BB962C8B-B14F-4D97-AF65-F5344CB8AC3E}">
        <p14:creationId xmlns:p14="http://schemas.microsoft.com/office/powerpoint/2010/main" val="210218965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userDrawn="1"/>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descr="sunum_imag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200"/>
            <a:ext cx="7772400" cy="1780108"/>
          </a:xfrm>
          <a:prstGeom prst="rect">
            <a:avLst/>
          </a:prstGeom>
        </p:spPr>
        <p:txBody>
          <a:bodyPr anchor="b">
            <a:normAutofit/>
          </a:bodyPr>
          <a:lstStyle>
            <a:lvl1pPr>
              <a:defRPr sz="4400">
                <a:solidFill>
                  <a:srgbClr val="FFFFFF"/>
                </a:solidFill>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Subtitle 2"/>
          <p:cNvSpPr>
            <a:spLocks noGrp="1"/>
          </p:cNvSpPr>
          <p:nvPr>
            <p:ph type="subTitle" idx="1"/>
          </p:nvPr>
        </p:nvSpPr>
        <p:spPr>
          <a:xfrm>
            <a:off x="1371600" y="3556001"/>
            <a:ext cx="6400800" cy="1473200"/>
          </a:xfrm>
          <a:prstGeom prst="rect">
            <a:avLst/>
          </a:prstGeo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6"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Tree>
    <p:extLst>
      <p:ext uri="{BB962C8B-B14F-4D97-AF65-F5344CB8AC3E}">
        <p14:creationId xmlns:p14="http://schemas.microsoft.com/office/powerpoint/2010/main" val="193533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a:xfrm>
            <a:off x="872067" y="2675467"/>
            <a:ext cx="7408333" cy="3450696"/>
          </a:xfrm>
          <a:prstGeom prst="rect">
            <a:avLst/>
          </a:prstGeom>
        </p:spPr>
        <p:txBody>
          <a:bodyPr vert="eaVert" anchor="ctr"/>
          <a:lstStyle>
            <a:lvl1pPr algn="l">
              <a:defRPr/>
            </a:lvl1pPr>
            <a:lvl2pPr algn="l">
              <a:defRPr/>
            </a:lvl2pPr>
            <a:lvl3pPr algn="l">
              <a:defRPr/>
            </a:lvl3pPr>
            <a:lvl4pPr algn="l">
              <a:defRPr/>
            </a:lvl4pPr>
            <a:lvl5pPr algn="l">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Sunum adı</a:t>
            </a:r>
          </a:p>
        </p:txBody>
      </p:sp>
      <p:sp>
        <p:nvSpPr>
          <p:cNvPr id="6" name="Slide Number Placeholder 5"/>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E733A422-BF68-469B-A218-D2743313ED39}" type="slidenum">
              <a:rPr lang="en-US" altLang="tr-TR"/>
              <a:pPr/>
              <a:t>‹#›</a:t>
            </a:fld>
            <a:endParaRPr lang="en-US" altLang="tr-TR"/>
          </a:p>
        </p:txBody>
      </p:sp>
    </p:spTree>
    <p:extLst>
      <p:ext uri="{BB962C8B-B14F-4D97-AF65-F5344CB8AC3E}">
        <p14:creationId xmlns:p14="http://schemas.microsoft.com/office/powerpoint/2010/main" val="309883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2"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14"/>
          <p:cNvGrpSpPr>
            <a:grpSpLocks noChangeAspect="1"/>
          </p:cNvGrpSpPr>
          <p:nvPr/>
        </p:nvGrpSpPr>
        <p:grpSpPr bwMode="auto">
          <a:xfrm>
            <a:off x="211138" y="714375"/>
            <a:ext cx="8723312" cy="1331913"/>
            <a:chOff x="-3905250" y="4294188"/>
            <a:chExt cx="13011150" cy="1892300"/>
          </a:xfrm>
        </p:grpSpPr>
        <p:sp>
          <p:nvSpPr>
            <p:cNvPr id="4"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8" name="Freeform 19"/>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9"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638" y="908050"/>
            <a:ext cx="1173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r>
              <a:rPr lang="en-US" dirty="0"/>
              <a:t>Sunum adı</a:t>
            </a:r>
          </a:p>
        </p:txBody>
      </p:sp>
      <p:sp>
        <p:nvSpPr>
          <p:cNvPr id="12" name="Slide Number Placeholder 5"/>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0275845A-8E2A-4789-9EAD-A2F12A361E18}" type="slidenum">
              <a:rPr lang="en-US" altLang="tr-TR"/>
              <a:pPr/>
              <a:t>‹#›</a:t>
            </a:fld>
            <a:endParaRPr lang="en-US" altLang="tr-TR"/>
          </a:p>
        </p:txBody>
      </p:sp>
    </p:spTree>
    <p:extLst>
      <p:ext uri="{BB962C8B-B14F-4D97-AF65-F5344CB8AC3E}">
        <p14:creationId xmlns:p14="http://schemas.microsoft.com/office/powerpoint/2010/main" val="25039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Placeholder 1"/>
          <p:cNvSpPr>
            <a:spLocks noGrp="1"/>
          </p:cNvSpPr>
          <p:nvPr>
            <p:ph type="title"/>
          </p:nvPr>
        </p:nvSpPr>
        <p:spPr>
          <a:xfrm>
            <a:off x="457200" y="63498"/>
            <a:ext cx="8229600" cy="699029"/>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5697480C-7808-421B-B6A3-D7FE2A9F8FAF}"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70EFCF01-C012-4A61-9F99-A0B64E1A766A}" type="slidenum">
              <a:rPr lang="en-US" altLang="tr-TR"/>
              <a:pPr/>
              <a:t>‹#›</a:t>
            </a:fld>
            <a:endParaRPr lang="en-US" altLang="tr-TR"/>
          </a:p>
        </p:txBody>
      </p:sp>
    </p:spTree>
    <p:extLst>
      <p:ext uri="{BB962C8B-B14F-4D97-AF65-F5344CB8AC3E}">
        <p14:creationId xmlns:p14="http://schemas.microsoft.com/office/powerpoint/2010/main" val="159444792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2585FB98-570A-4410-893E-415F243484EB}"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90526C0A-64AE-4823-A84F-BACDE09E15D1}" type="slidenum">
              <a:rPr lang="en-US" altLang="tr-TR"/>
              <a:pPr/>
              <a:t>‹#›</a:t>
            </a:fld>
            <a:endParaRPr lang="en-US" altLang="tr-TR"/>
          </a:p>
        </p:txBody>
      </p:sp>
    </p:spTree>
    <p:extLst>
      <p:ext uri="{BB962C8B-B14F-4D97-AF65-F5344CB8AC3E}">
        <p14:creationId xmlns:p14="http://schemas.microsoft.com/office/powerpoint/2010/main" val="370280667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730492D8-C972-4CBE-87B9-5197A596B9EC}"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D518417B-4C16-43A7-B0FE-50317002A546}" type="slidenum">
              <a:rPr lang="en-US" altLang="tr-TR"/>
              <a:pPr/>
              <a:t>‹#›</a:t>
            </a:fld>
            <a:endParaRPr lang="en-US" altLang="tr-TR"/>
          </a:p>
        </p:txBody>
      </p:sp>
    </p:spTree>
    <p:extLst>
      <p:ext uri="{BB962C8B-B14F-4D97-AF65-F5344CB8AC3E}">
        <p14:creationId xmlns:p14="http://schemas.microsoft.com/office/powerpoint/2010/main" val="130499011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BA845418-B63E-48A2-862C-6F19236360AC}" type="datetime1">
              <a:rPr lang="en-US"/>
              <a:pPr>
                <a:defRPr/>
              </a:pPr>
              <a:t>3/4/2019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6C69682F-DC07-4A7D-969B-BE5288883283}" type="slidenum">
              <a:rPr lang="en-US" altLang="tr-TR"/>
              <a:pPr/>
              <a:t>‹#›</a:t>
            </a:fld>
            <a:endParaRPr lang="en-US" altLang="tr-TR"/>
          </a:p>
        </p:txBody>
      </p:sp>
    </p:spTree>
    <p:extLst>
      <p:ext uri="{BB962C8B-B14F-4D97-AF65-F5344CB8AC3E}">
        <p14:creationId xmlns:p14="http://schemas.microsoft.com/office/powerpoint/2010/main" val="323568195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7B765A78-C1F6-407F-BF03-9B27CF94C547}" type="datetime1">
              <a:rPr lang="en-US"/>
              <a:pPr>
                <a:defRPr/>
              </a:pPr>
              <a:t>3/4/2019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934200" y="6330950"/>
            <a:ext cx="457200" cy="327025"/>
          </a:xfrm>
        </p:spPr>
        <p:txBody>
          <a:bodyPr/>
          <a:lstStyle>
            <a:lvl1pPr>
              <a:defRPr/>
            </a:lvl1pPr>
          </a:lstStyle>
          <a:p>
            <a:fld id="{E2C077F6-AEE0-4625-96D4-266B0325E8BF}" type="slidenum">
              <a:rPr lang="en-US" altLang="tr-TR"/>
              <a:pPr/>
              <a:t>‹#›</a:t>
            </a:fld>
            <a:endParaRPr lang="en-US" altLang="tr-TR"/>
          </a:p>
        </p:txBody>
      </p:sp>
    </p:spTree>
    <p:extLst>
      <p:ext uri="{BB962C8B-B14F-4D97-AF65-F5344CB8AC3E}">
        <p14:creationId xmlns:p14="http://schemas.microsoft.com/office/powerpoint/2010/main" val="391117619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AADD50CE-F29F-41C1-BD01-BCCDF8D31ED1}" type="datetime1">
              <a:rPr lang="en-US"/>
              <a:pPr>
                <a:defRPr/>
              </a:pPr>
              <a:t>3/4/2019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934200" y="6330950"/>
            <a:ext cx="457200" cy="327025"/>
          </a:xfrm>
        </p:spPr>
        <p:txBody>
          <a:bodyPr/>
          <a:lstStyle>
            <a:lvl1pPr>
              <a:defRPr/>
            </a:lvl1pPr>
          </a:lstStyle>
          <a:p>
            <a:fld id="{BC0ED582-3BCA-4AAF-9FCE-946940579ACB}" type="slidenum">
              <a:rPr lang="en-US" altLang="tr-TR"/>
              <a:pPr/>
              <a:t>‹#›</a:t>
            </a:fld>
            <a:endParaRPr lang="en-US" altLang="tr-TR"/>
          </a:p>
        </p:txBody>
      </p:sp>
    </p:spTree>
    <p:extLst>
      <p:ext uri="{BB962C8B-B14F-4D97-AF65-F5344CB8AC3E}">
        <p14:creationId xmlns:p14="http://schemas.microsoft.com/office/powerpoint/2010/main" val="2960950452"/>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47072CCD-1D7A-44C8-8D11-5662D083171B}" type="datetime1">
              <a:rPr lang="en-US"/>
              <a:pPr>
                <a:defRPr/>
              </a:pPr>
              <a:t>3/4/2019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934200" y="6330950"/>
            <a:ext cx="457200" cy="327025"/>
          </a:xfrm>
        </p:spPr>
        <p:txBody>
          <a:bodyPr/>
          <a:lstStyle>
            <a:lvl1pPr>
              <a:defRPr/>
            </a:lvl1pPr>
          </a:lstStyle>
          <a:p>
            <a:fld id="{5487ACB6-1A72-4AE4-9577-9EDA1FB9C5DF}" type="slidenum">
              <a:rPr lang="en-US" altLang="tr-TR"/>
              <a:pPr/>
              <a:t>‹#›</a:t>
            </a:fld>
            <a:endParaRPr lang="en-US" altLang="tr-TR"/>
          </a:p>
        </p:txBody>
      </p:sp>
    </p:spTree>
    <p:extLst>
      <p:ext uri="{BB962C8B-B14F-4D97-AF65-F5344CB8AC3E}">
        <p14:creationId xmlns:p14="http://schemas.microsoft.com/office/powerpoint/2010/main" val="44492170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774A3070-D7E3-461C-BDFD-FDBABC04F1A1}" type="datetime1">
              <a:rPr lang="en-US"/>
              <a:pPr>
                <a:defRPr/>
              </a:pPr>
              <a:t>3/4/2019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062CD964-D236-48CC-A492-CE23E4CD0557}" type="slidenum">
              <a:rPr lang="en-US" altLang="tr-TR"/>
              <a:pPr/>
              <a:t>‹#›</a:t>
            </a:fld>
            <a:endParaRPr lang="en-US" altLang="tr-TR"/>
          </a:p>
        </p:txBody>
      </p:sp>
    </p:spTree>
    <p:extLst>
      <p:ext uri="{BB962C8B-B14F-4D97-AF65-F5344CB8AC3E}">
        <p14:creationId xmlns:p14="http://schemas.microsoft.com/office/powerpoint/2010/main" val="33375124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7800" y="368300"/>
            <a:ext cx="8788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a:spLocks noChangeArrowheads="1"/>
          </p:cNvSpPr>
          <p:nvPr userDrawn="1"/>
        </p:nvSpPr>
        <p:spPr bwMode="auto">
          <a:xfrm>
            <a:off x="296863" y="436563"/>
            <a:ext cx="3008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tr-TR" altLang="tr-TR" smtClean="0">
                <a:solidFill>
                  <a:schemeClr val="bg1"/>
                </a:solidFill>
                <a:latin typeface="Candara" pitchFamily="34" charset="0"/>
              </a:rPr>
              <a:t>Click to edit Master title style</a:t>
            </a:r>
            <a:endParaRPr lang="en-US" altLang="tr-TR" smtClean="0">
              <a:solidFill>
                <a:schemeClr val="bg1"/>
              </a:solidFill>
              <a:latin typeface="Candara" pitchFamily="34" charset="0"/>
            </a:endParaRPr>
          </a:p>
        </p:txBody>
      </p:sp>
      <p:sp>
        <p:nvSpPr>
          <p:cNvPr id="3" name="Content Placeholder 2"/>
          <p:cNvSpPr>
            <a:spLocks noGrp="1"/>
          </p:cNvSpPr>
          <p:nvPr>
            <p:ph idx="1"/>
          </p:nvPr>
        </p:nvSpPr>
        <p:spPr>
          <a:xfrm>
            <a:off x="872067" y="1707521"/>
            <a:ext cx="7408333" cy="3450696"/>
          </a:xfrm>
          <a:prstGeom prst="rect">
            <a:avLst/>
          </a:prstGeom>
        </p:spPr>
        <p:txBody>
          <a:body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a:p>
            <a:pPr lvl="1"/>
            <a:r>
              <a:rPr lang="tr-TR" dirty="0" smtClean="0"/>
              <a:t>Second </a:t>
            </a:r>
            <a:r>
              <a:rPr lang="tr-TR" dirty="0" err="1" smtClean="0"/>
              <a:t>level</a:t>
            </a:r>
            <a:endParaRPr lang="tr-TR" dirty="0" smtClean="0"/>
          </a:p>
          <a:p>
            <a:pPr lvl="2"/>
            <a:r>
              <a:rPr lang="tr-TR" dirty="0" smtClean="0"/>
              <a:t>Third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6"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dirty="0"/>
              <a:t>Sunum adı</a:t>
            </a:r>
          </a:p>
        </p:txBody>
      </p:sp>
      <p:sp>
        <p:nvSpPr>
          <p:cNvPr id="8" name="Slide Number Placeholder 5"/>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F6C8F262-0B20-4131-90DF-C838904F57E1}" type="slidenum">
              <a:rPr lang="en-US" altLang="tr-TR"/>
              <a:pPr/>
              <a:t>‹#›</a:t>
            </a:fld>
            <a:endParaRPr lang="en-US" altLang="tr-TR"/>
          </a:p>
        </p:txBody>
      </p:sp>
    </p:spTree>
    <p:extLst>
      <p:ext uri="{BB962C8B-B14F-4D97-AF65-F5344CB8AC3E}">
        <p14:creationId xmlns:p14="http://schemas.microsoft.com/office/powerpoint/2010/main" val="4052973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D61EF69A-6DCD-401C-9A94-B39CDEC28B61}" type="datetime1">
              <a:rPr lang="en-US"/>
              <a:pPr>
                <a:defRPr/>
              </a:pPr>
              <a:t>3/4/2019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9BC571C3-8F9F-48DC-BB6E-2E3B701CF2B3}" type="slidenum">
              <a:rPr lang="en-US" altLang="tr-TR"/>
              <a:pPr/>
              <a:t>‹#›</a:t>
            </a:fld>
            <a:endParaRPr lang="en-US" altLang="tr-TR"/>
          </a:p>
        </p:txBody>
      </p:sp>
    </p:spTree>
    <p:extLst>
      <p:ext uri="{BB962C8B-B14F-4D97-AF65-F5344CB8AC3E}">
        <p14:creationId xmlns:p14="http://schemas.microsoft.com/office/powerpoint/2010/main" val="983068826"/>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64304A6A-58A3-4341-AAC5-4928C28100D8}"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63E85040-42BE-4BE3-99E9-57E8F136141D}" type="slidenum">
              <a:rPr lang="en-US" altLang="tr-TR"/>
              <a:pPr/>
              <a:t>‹#›</a:t>
            </a:fld>
            <a:endParaRPr lang="en-US" altLang="tr-TR"/>
          </a:p>
        </p:txBody>
      </p:sp>
    </p:spTree>
    <p:extLst>
      <p:ext uri="{BB962C8B-B14F-4D97-AF65-F5344CB8AC3E}">
        <p14:creationId xmlns:p14="http://schemas.microsoft.com/office/powerpoint/2010/main" val="176200847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B88FADDA-6591-4457-952E-FEB19ABB8E85}"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0D98D8B7-8A87-416E-BE45-37A5202D3FB3}" type="slidenum">
              <a:rPr lang="en-US" altLang="tr-TR"/>
              <a:pPr/>
              <a:t>‹#›</a:t>
            </a:fld>
            <a:endParaRPr lang="en-US" altLang="tr-TR"/>
          </a:p>
        </p:txBody>
      </p:sp>
    </p:spTree>
    <p:extLst>
      <p:ext uri="{BB962C8B-B14F-4D97-AF65-F5344CB8AC3E}">
        <p14:creationId xmlns:p14="http://schemas.microsoft.com/office/powerpoint/2010/main" val="1944333697"/>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DA840D1A-20C7-4AFF-BCEC-D6B2C17A92F9}" type="datetimeFigureOut">
              <a:rPr lang="tr-TR"/>
              <a:pPr>
                <a:defRPr/>
              </a:pPr>
              <a:t>4.03.2019</a:t>
            </a:fld>
            <a:endParaRPr lang="tr-TR"/>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12"/>
          </p:nvPr>
        </p:nvSpPr>
        <p:spPr/>
        <p:txBody>
          <a:bodyPr/>
          <a:lstStyle>
            <a:lvl1pPr>
              <a:defRPr>
                <a:solidFill>
                  <a:srgbClr val="898989"/>
                </a:solidFill>
              </a:defRPr>
            </a:lvl1pPr>
          </a:lstStyle>
          <a:p>
            <a:fld id="{8375291A-73EB-45FE-9F23-02A174AC546D}" type="slidenum">
              <a:rPr lang="tr-TR" altLang="tr-TR"/>
              <a:pPr/>
              <a:t>‹#›</a:t>
            </a:fld>
            <a:endParaRPr lang="tr-TR" altLang="tr-TR"/>
          </a:p>
        </p:txBody>
      </p:sp>
    </p:spTree>
    <p:extLst>
      <p:ext uri="{BB962C8B-B14F-4D97-AF65-F5344CB8AC3E}">
        <p14:creationId xmlns:p14="http://schemas.microsoft.com/office/powerpoint/2010/main" val="2363979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Title Placeholder 1"/>
          <p:cNvSpPr>
            <a:spLocks noGrp="1"/>
          </p:cNvSpPr>
          <p:nvPr>
            <p:ph type="title"/>
          </p:nvPr>
        </p:nvSpPr>
        <p:spPr>
          <a:xfrm>
            <a:off x="457200" y="63498"/>
            <a:ext cx="8229600" cy="699029"/>
          </a:xfrm>
          <a:prstGeom prst="rect">
            <a:avLst/>
          </a:prstGeom>
        </p:spPr>
        <p:txBody>
          <a:bodyPr rtlCol="0">
            <a:normAutofit/>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B5AFF222-D2E1-4D08-BD24-AEC7B53F95D3}"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66522FED-33D4-43DA-B9D4-64B0C6A46DDF}" type="slidenum">
              <a:rPr lang="en-US" altLang="tr-TR"/>
              <a:pPr/>
              <a:t>‹#›</a:t>
            </a:fld>
            <a:endParaRPr lang="en-US" altLang="tr-TR"/>
          </a:p>
        </p:txBody>
      </p:sp>
    </p:spTree>
    <p:extLst>
      <p:ext uri="{BB962C8B-B14F-4D97-AF65-F5344CB8AC3E}">
        <p14:creationId xmlns:p14="http://schemas.microsoft.com/office/powerpoint/2010/main" val="562165891"/>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A3452CE9-661A-4F93-BD41-EA3FD95D9930}"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A3F1547C-077F-4CB7-9944-6BA64F68B48C}" type="slidenum">
              <a:rPr lang="en-US" altLang="tr-TR"/>
              <a:pPr/>
              <a:t>‹#›</a:t>
            </a:fld>
            <a:endParaRPr lang="en-US" altLang="tr-TR"/>
          </a:p>
        </p:txBody>
      </p:sp>
    </p:spTree>
    <p:extLst>
      <p:ext uri="{BB962C8B-B14F-4D97-AF65-F5344CB8AC3E}">
        <p14:creationId xmlns:p14="http://schemas.microsoft.com/office/powerpoint/2010/main" val="54865341"/>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DB60768C-40F7-4D47-9DA7-98D3A66015EC}"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E106B93A-4DFD-4DCB-8832-B03D08DC5ABB}" type="slidenum">
              <a:rPr lang="en-US" altLang="tr-TR"/>
              <a:pPr/>
              <a:t>‹#›</a:t>
            </a:fld>
            <a:endParaRPr lang="en-US" altLang="tr-TR"/>
          </a:p>
        </p:txBody>
      </p:sp>
    </p:spTree>
    <p:extLst>
      <p:ext uri="{BB962C8B-B14F-4D97-AF65-F5344CB8AC3E}">
        <p14:creationId xmlns:p14="http://schemas.microsoft.com/office/powerpoint/2010/main" val="653599082"/>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C8CC3AB9-9A1E-403B-BE5A-884F5A785621}" type="datetime1">
              <a:rPr lang="en-US"/>
              <a:pPr>
                <a:defRPr/>
              </a:pPr>
              <a:t>3/4/2019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E162C744-28DD-4B11-AC2E-B9717F6332D6}" type="slidenum">
              <a:rPr lang="en-US" altLang="tr-TR"/>
              <a:pPr/>
              <a:t>‹#›</a:t>
            </a:fld>
            <a:endParaRPr lang="en-US" altLang="tr-TR"/>
          </a:p>
        </p:txBody>
      </p:sp>
    </p:spTree>
    <p:extLst>
      <p:ext uri="{BB962C8B-B14F-4D97-AF65-F5344CB8AC3E}">
        <p14:creationId xmlns:p14="http://schemas.microsoft.com/office/powerpoint/2010/main" val="92750487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D782F3AF-9F02-4BB5-BB39-214171490650}" type="datetime1">
              <a:rPr lang="en-US"/>
              <a:pPr>
                <a:defRPr/>
              </a:pPr>
              <a:t>3/4/2019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934200" y="6330950"/>
            <a:ext cx="457200" cy="327025"/>
          </a:xfrm>
        </p:spPr>
        <p:txBody>
          <a:bodyPr/>
          <a:lstStyle>
            <a:lvl1pPr>
              <a:defRPr/>
            </a:lvl1pPr>
          </a:lstStyle>
          <a:p>
            <a:fld id="{1367BA37-8C76-498B-A5D8-EDEB28C89CD3}" type="slidenum">
              <a:rPr lang="en-US" altLang="tr-TR"/>
              <a:pPr/>
              <a:t>‹#›</a:t>
            </a:fld>
            <a:endParaRPr lang="en-US" altLang="tr-TR"/>
          </a:p>
        </p:txBody>
      </p:sp>
    </p:spTree>
    <p:extLst>
      <p:ext uri="{BB962C8B-B14F-4D97-AF65-F5344CB8AC3E}">
        <p14:creationId xmlns:p14="http://schemas.microsoft.com/office/powerpoint/2010/main" val="324814515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D7C6ABBB-CAB6-45BE-AE0D-41BB63798EE5}" type="datetime1">
              <a:rPr lang="en-US"/>
              <a:pPr>
                <a:defRPr/>
              </a:pPr>
              <a:t>3/4/2019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934200" y="6330950"/>
            <a:ext cx="457200" cy="327025"/>
          </a:xfrm>
        </p:spPr>
        <p:txBody>
          <a:bodyPr/>
          <a:lstStyle>
            <a:lvl1pPr>
              <a:defRPr/>
            </a:lvl1pPr>
          </a:lstStyle>
          <a:p>
            <a:fld id="{1985634B-010E-4820-9CB9-97004B26931B}" type="slidenum">
              <a:rPr lang="en-US" altLang="tr-TR"/>
              <a:pPr/>
              <a:t>‹#›</a:t>
            </a:fld>
            <a:endParaRPr lang="en-US" altLang="tr-TR"/>
          </a:p>
        </p:txBody>
      </p:sp>
    </p:spTree>
    <p:extLst>
      <p:ext uri="{BB962C8B-B14F-4D97-AF65-F5344CB8AC3E}">
        <p14:creationId xmlns:p14="http://schemas.microsoft.com/office/powerpoint/2010/main" val="310976532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18"/>
          <p:cNvSpPr>
            <a:spLocks/>
          </p:cNvSpPr>
          <p:nvPr/>
        </p:nvSpPr>
        <p:spPr bwMode="hidden">
          <a:xfrm>
            <a:off x="2619375" y="4075113"/>
            <a:ext cx="5545138" cy="850900"/>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7" name="Freeform 22"/>
          <p:cNvSpPr>
            <a:spLocks/>
          </p:cNvSpPr>
          <p:nvPr/>
        </p:nvSpPr>
        <p:spPr bwMode="hidden">
          <a:xfrm>
            <a:off x="2828925" y="4087813"/>
            <a:ext cx="5467350" cy="77470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8" name="Freeform 26"/>
          <p:cNvSpPr>
            <a:spLocks/>
          </p:cNvSpPr>
          <p:nvPr/>
        </p:nvSpPr>
        <p:spPr bwMode="hidden">
          <a:xfrm>
            <a:off x="5610225" y="4073525"/>
            <a:ext cx="3306763" cy="652463"/>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9" name="Freeform 10"/>
          <p:cNvSpPr>
            <a:spLocks/>
          </p:cNvSpPr>
          <p:nvPr/>
        </p:nvSpPr>
        <p:spPr bwMode="hidden">
          <a:xfrm>
            <a:off x="211138" y="4059238"/>
            <a:ext cx="8723312" cy="1328737"/>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pic>
        <p:nvPicPr>
          <p:cNvPr id="10"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81100" y="4203700"/>
            <a:ext cx="11731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0032" y="2463560"/>
            <a:ext cx="7772400" cy="1524000"/>
          </a:xfrm>
          <a:prstGeom prst="rect">
            <a:avLst/>
          </a:prstGeom>
        </p:spPr>
        <p:txBody>
          <a:bodyPr anchor="t">
            <a:normAutofit/>
          </a:bodyPr>
          <a:lstStyle>
            <a:lvl1pPr algn="ctr">
              <a:defRPr sz="4400" b="0" cap="none"/>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3" name="Text Placeholder 2"/>
          <p:cNvSpPr>
            <a:spLocks noGrp="1"/>
          </p:cNvSpPr>
          <p:nvPr>
            <p:ph type="body" idx="1"/>
          </p:nvPr>
        </p:nvSpPr>
        <p:spPr>
          <a:xfrm>
            <a:off x="1367365" y="1437448"/>
            <a:ext cx="6417734" cy="939801"/>
          </a:xfrm>
          <a:prstGeom prst="rect">
            <a:avLst/>
          </a:prstGeo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11" name="Date Placeholder 3"/>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2" name="Footer Placeholder 4"/>
          <p:cNvSpPr>
            <a:spLocks noGrp="1"/>
          </p:cNvSpPr>
          <p:nvPr>
            <p:ph type="ftr" sz="quarter" idx="11"/>
          </p:nvPr>
        </p:nvSpPr>
        <p:spPr/>
        <p:txBody>
          <a:bodyPr/>
          <a:lstStyle>
            <a:lvl1pPr>
              <a:defRPr sz="1200"/>
            </a:lvl1pPr>
          </a:lstStyle>
          <a:p>
            <a:pPr>
              <a:defRPr/>
            </a:pPr>
            <a:r>
              <a:rPr lang="en-US" dirty="0"/>
              <a:t>Sunum adı</a:t>
            </a:r>
          </a:p>
        </p:txBody>
      </p:sp>
      <p:sp>
        <p:nvSpPr>
          <p:cNvPr id="13" name="Slide Number Placeholder 5"/>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B8451886-3C52-4D31-874C-761F6A165632}" type="slidenum">
              <a:rPr lang="en-US" altLang="tr-TR"/>
              <a:pPr/>
              <a:t>‹#›</a:t>
            </a:fld>
            <a:endParaRPr lang="en-US" altLang="tr-TR"/>
          </a:p>
        </p:txBody>
      </p:sp>
    </p:spTree>
    <p:extLst>
      <p:ext uri="{BB962C8B-B14F-4D97-AF65-F5344CB8AC3E}">
        <p14:creationId xmlns:p14="http://schemas.microsoft.com/office/powerpoint/2010/main" val="1248929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B5C2CF71-E9AA-4BEB-A79C-B69C6E1AABEC}" type="datetime1">
              <a:rPr lang="en-US"/>
              <a:pPr>
                <a:defRPr/>
              </a:pPr>
              <a:t>3/4/2019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934200" y="6330950"/>
            <a:ext cx="457200" cy="327025"/>
          </a:xfrm>
        </p:spPr>
        <p:txBody>
          <a:bodyPr/>
          <a:lstStyle>
            <a:lvl1pPr>
              <a:defRPr/>
            </a:lvl1pPr>
          </a:lstStyle>
          <a:p>
            <a:fld id="{407DD7E0-7569-47C2-BA5A-D1E570900E59}" type="slidenum">
              <a:rPr lang="en-US" altLang="tr-TR"/>
              <a:pPr/>
              <a:t>‹#›</a:t>
            </a:fld>
            <a:endParaRPr lang="en-US" altLang="tr-TR"/>
          </a:p>
        </p:txBody>
      </p:sp>
    </p:spTree>
    <p:extLst>
      <p:ext uri="{BB962C8B-B14F-4D97-AF65-F5344CB8AC3E}">
        <p14:creationId xmlns:p14="http://schemas.microsoft.com/office/powerpoint/2010/main" val="572793465"/>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49FD3865-CC71-4F40-9C7B-747ED23468E1}" type="datetime1">
              <a:rPr lang="en-US"/>
              <a:pPr>
                <a:defRPr/>
              </a:pPr>
              <a:t>3/4/2019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4911F13B-0F7F-4B2E-8439-D03B20216805}" type="slidenum">
              <a:rPr lang="en-US" altLang="tr-TR"/>
              <a:pPr/>
              <a:t>‹#›</a:t>
            </a:fld>
            <a:endParaRPr lang="en-US" altLang="tr-TR"/>
          </a:p>
        </p:txBody>
      </p:sp>
    </p:spTree>
    <p:extLst>
      <p:ext uri="{BB962C8B-B14F-4D97-AF65-F5344CB8AC3E}">
        <p14:creationId xmlns:p14="http://schemas.microsoft.com/office/powerpoint/2010/main" val="4187474252"/>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65008B23-8DDB-496F-8CA3-A779E2F2B0E4}" type="datetime1">
              <a:rPr lang="en-US"/>
              <a:pPr>
                <a:defRPr/>
              </a:pPr>
              <a:t>3/4/2019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934200" y="6330950"/>
            <a:ext cx="457200" cy="327025"/>
          </a:xfrm>
        </p:spPr>
        <p:txBody>
          <a:bodyPr/>
          <a:lstStyle>
            <a:lvl1pPr>
              <a:defRPr/>
            </a:lvl1pPr>
          </a:lstStyle>
          <a:p>
            <a:fld id="{110FB1E3-36E5-4A24-B706-452E169436EE}" type="slidenum">
              <a:rPr lang="en-US" altLang="tr-TR"/>
              <a:pPr/>
              <a:t>‹#›</a:t>
            </a:fld>
            <a:endParaRPr lang="en-US" altLang="tr-TR"/>
          </a:p>
        </p:txBody>
      </p:sp>
    </p:spTree>
    <p:extLst>
      <p:ext uri="{BB962C8B-B14F-4D97-AF65-F5344CB8AC3E}">
        <p14:creationId xmlns:p14="http://schemas.microsoft.com/office/powerpoint/2010/main" val="2196592776"/>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8"/>
            <a:ext cx="8229600" cy="699029"/>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CFE43CA3-3BB5-4B6B-88AA-F4EC7053CFFC}"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4FA07038-A341-4C5A-90B7-1A98CE770FB0}" type="slidenum">
              <a:rPr lang="en-US" altLang="tr-TR"/>
              <a:pPr/>
              <a:t>‹#›</a:t>
            </a:fld>
            <a:endParaRPr lang="en-US" altLang="tr-TR"/>
          </a:p>
        </p:txBody>
      </p:sp>
    </p:spTree>
    <p:extLst>
      <p:ext uri="{BB962C8B-B14F-4D97-AF65-F5344CB8AC3E}">
        <p14:creationId xmlns:p14="http://schemas.microsoft.com/office/powerpoint/2010/main" val="2173907625"/>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01B41DA6-BAAF-4149-AE4E-546F66988A48}" type="datetime1">
              <a:rPr lang="en-US"/>
              <a:pPr>
                <a:defRPr/>
              </a:pPr>
              <a:t>3/4/2019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934200" y="6330950"/>
            <a:ext cx="457200" cy="327025"/>
          </a:xfrm>
        </p:spPr>
        <p:txBody>
          <a:bodyPr/>
          <a:lstStyle>
            <a:lvl1pPr>
              <a:defRPr/>
            </a:lvl1pPr>
          </a:lstStyle>
          <a:p>
            <a:fld id="{0CDDADF0-030F-4AE7-B9EE-3FB19A2003A3}" type="slidenum">
              <a:rPr lang="en-US" altLang="tr-TR"/>
              <a:pPr/>
              <a:t>‹#›</a:t>
            </a:fld>
            <a:endParaRPr lang="en-US" altLang="tr-TR"/>
          </a:p>
        </p:txBody>
      </p:sp>
    </p:spTree>
    <p:extLst>
      <p:ext uri="{BB962C8B-B14F-4D97-AF65-F5344CB8AC3E}">
        <p14:creationId xmlns:p14="http://schemas.microsoft.com/office/powerpoint/2010/main" val="1223538291"/>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DF0A5E29-B959-4B7D-B244-EF28650377CC}" type="datetimeFigureOut">
              <a:rPr lang="tr-TR"/>
              <a:pPr>
                <a:defRPr/>
              </a:pPr>
              <a:t>4.03.2019</a:t>
            </a:fld>
            <a:endParaRPr lang="tr-TR"/>
          </a:p>
        </p:txBody>
      </p:sp>
      <p:sp>
        <p:nvSpPr>
          <p:cNvPr id="5" name="Altbilgi Yer Tutucusu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tr-TR"/>
          </a:p>
        </p:txBody>
      </p:sp>
      <p:sp>
        <p:nvSpPr>
          <p:cNvPr id="6" name="Slayt Numarası Yer Tutucusu 5"/>
          <p:cNvSpPr>
            <a:spLocks noGrp="1"/>
          </p:cNvSpPr>
          <p:nvPr>
            <p:ph type="sldNum" sz="quarter" idx="12"/>
          </p:nvPr>
        </p:nvSpPr>
        <p:spPr/>
        <p:txBody>
          <a:bodyPr/>
          <a:lstStyle>
            <a:lvl1pPr>
              <a:defRPr>
                <a:solidFill>
                  <a:srgbClr val="898989"/>
                </a:solidFill>
              </a:defRPr>
            </a:lvl1pPr>
          </a:lstStyle>
          <a:p>
            <a:fld id="{B3E0C49B-DE0C-4D61-ACD3-6121B0279B72}" type="slidenum">
              <a:rPr lang="tr-TR" altLang="tr-TR"/>
              <a:pPr/>
              <a:t>‹#›</a:t>
            </a:fld>
            <a:endParaRPr lang="tr-TR" altLang="tr-TR"/>
          </a:p>
        </p:txBody>
      </p:sp>
    </p:spTree>
    <p:extLst>
      <p:ext uri="{BB962C8B-B14F-4D97-AF65-F5344CB8AC3E}">
        <p14:creationId xmlns:p14="http://schemas.microsoft.com/office/powerpoint/2010/main" val="249249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tr-TR" smtClean="0"/>
              <a:t>Click to edit Master title style</a:t>
            </a:r>
            <a:endParaRPr lang="en-US"/>
          </a:p>
        </p:txBody>
      </p:sp>
      <p:sp>
        <p:nvSpPr>
          <p:cNvPr id="9" name="Content Placeholder 8"/>
          <p:cNvSpPr>
            <a:spLocks noGrp="1"/>
          </p:cNvSpPr>
          <p:nvPr>
            <p:ph sz="quarter" idx="13"/>
          </p:nvPr>
        </p:nvSpPr>
        <p:spPr>
          <a:xfrm>
            <a:off x="676655" y="2679192"/>
            <a:ext cx="3822192" cy="3447288"/>
          </a:xfrm>
          <a:prstGeom prst="rect">
            <a:avLst/>
          </a:prstGeom>
        </p:spPr>
        <p:txBody>
          <a:body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a:p>
            <a:pPr lvl="1"/>
            <a:r>
              <a:rPr lang="tr-TR" dirty="0" smtClean="0"/>
              <a:t>Second </a:t>
            </a:r>
            <a:r>
              <a:rPr lang="tr-TR" dirty="0" err="1" smtClean="0"/>
              <a:t>level</a:t>
            </a:r>
            <a:endParaRPr lang="tr-TR" dirty="0" smtClean="0"/>
          </a:p>
          <a:p>
            <a:pPr lvl="2"/>
            <a:r>
              <a:rPr lang="tr-TR" dirty="0" smtClean="0"/>
              <a:t>Third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11" name="Content Placeholder 10"/>
          <p:cNvSpPr>
            <a:spLocks noGrp="1"/>
          </p:cNvSpPr>
          <p:nvPr>
            <p:ph sz="quarter" idx="14"/>
          </p:nvPr>
        </p:nvSpPr>
        <p:spPr>
          <a:xfrm>
            <a:off x="4645152" y="2679192"/>
            <a:ext cx="3822192" cy="3447288"/>
          </a:xfrm>
          <a:prstGeom prst="rect">
            <a:avLst/>
          </a:prstGeom>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5"/>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Sunum adı</a:t>
            </a:r>
          </a:p>
        </p:txBody>
      </p:sp>
      <p:sp>
        <p:nvSpPr>
          <p:cNvPr id="7" name="Slide Number Placeholder 6"/>
          <p:cNvSpPr>
            <a:spLocks noGrp="1"/>
          </p:cNvSpPr>
          <p:nvPr>
            <p:ph type="sldNum" sz="quarter" idx="17"/>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193720D9-185B-4448-980F-8DA285B30BCE}" type="slidenum">
              <a:rPr lang="en-US" altLang="tr-TR"/>
              <a:pPr/>
              <a:t>‹#›</a:t>
            </a:fld>
            <a:endParaRPr lang="en-US" altLang="tr-TR"/>
          </a:p>
        </p:txBody>
      </p:sp>
    </p:spTree>
    <p:extLst>
      <p:ext uri="{BB962C8B-B14F-4D97-AF65-F5344CB8AC3E}">
        <p14:creationId xmlns:p14="http://schemas.microsoft.com/office/powerpoint/2010/main" val="1342372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676656" y="2678114"/>
            <a:ext cx="3822192" cy="639762"/>
          </a:xfrm>
          <a:prstGeom prst="rect">
            <a:avLst/>
          </a:prstGeo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677332" y="3429000"/>
            <a:ext cx="3820055"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648200" y="2678113"/>
            <a:ext cx="3822192" cy="639762"/>
          </a:xfrm>
          <a:prstGeom prst="rect">
            <a:avLst/>
          </a:prstGeo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3429000"/>
            <a:ext cx="3822192" cy="2697163"/>
          </a:xfrm>
          <a:prstGeom prst="rect">
            <a:avLst/>
          </a:prstGeo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dirty="0"/>
              <a:t>Sunum adı</a:t>
            </a:r>
          </a:p>
        </p:txBody>
      </p:sp>
      <p:sp>
        <p:nvSpPr>
          <p:cNvPr id="9" name="Slide Number Placeholder 8"/>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6AB26CF2-5682-4986-A80E-7B5FD91C2DB1}" type="slidenum">
              <a:rPr lang="en-US" altLang="tr-TR"/>
              <a:pPr/>
              <a:t>‹#›</a:t>
            </a:fld>
            <a:endParaRPr lang="en-US" altLang="tr-TR"/>
          </a:p>
        </p:txBody>
      </p:sp>
    </p:spTree>
    <p:extLst>
      <p:ext uri="{BB962C8B-B14F-4D97-AF65-F5344CB8AC3E}">
        <p14:creationId xmlns:p14="http://schemas.microsoft.com/office/powerpoint/2010/main" val="4282661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8328"/>
            <a:ext cx="8229600" cy="1252728"/>
          </a:xfrm>
          <a:prstGeom prst="rect">
            <a:avLst/>
          </a:prstGeom>
        </p:spPr>
        <p:txBody>
          <a:bodyPr/>
          <a:lstStyle/>
          <a:p>
            <a:r>
              <a:rPr lang="tr-TR" smtClean="0"/>
              <a:t>Click to edit Master title style</a:t>
            </a:r>
            <a:endParaRPr lang="en-US"/>
          </a:p>
        </p:txBody>
      </p:sp>
      <p:sp>
        <p:nvSpPr>
          <p:cNvPr id="3" name="Date Placeholder 2"/>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dirty="0"/>
              <a:t>Sunum adı</a:t>
            </a:r>
          </a:p>
        </p:txBody>
      </p:sp>
      <p:sp>
        <p:nvSpPr>
          <p:cNvPr id="5" name="Slide Number Placeholder 4"/>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F4679A7E-B113-4F3B-8489-048282ABCF4C}" type="slidenum">
              <a:rPr lang="en-US" altLang="tr-TR"/>
              <a:pPr/>
              <a:t>‹#›</a:t>
            </a:fld>
            <a:endParaRPr lang="en-US" altLang="tr-TR"/>
          </a:p>
        </p:txBody>
      </p:sp>
    </p:spTree>
    <p:extLst>
      <p:ext uri="{BB962C8B-B14F-4D97-AF65-F5344CB8AC3E}">
        <p14:creationId xmlns:p14="http://schemas.microsoft.com/office/powerpoint/2010/main" val="3563062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5" name="Freeform 18"/>
            <p:cNvSpPr>
              <a:spLocks/>
            </p:cNvSpPr>
            <p:nvPr/>
          </p:nvSpPr>
          <p:spPr bwMode="hidden">
            <a:xfrm>
              <a:off x="-308667" y="4319028"/>
              <a:ext cx="8279020" cy="1208091"/>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6" name="Freeform 22"/>
            <p:cNvSpPr>
              <a:spLocks/>
            </p:cNvSpPr>
            <p:nvPr/>
          </p:nvSpPr>
          <p:spPr bwMode="hidden">
            <a:xfrm>
              <a:off x="4286" y="4334834"/>
              <a:ext cx="8165219"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7" name="Freeform 26"/>
            <p:cNvSpPr>
              <a:spLocks/>
            </p:cNvSpPr>
            <p:nvPr/>
          </p:nvSpPr>
          <p:spPr bwMode="hidden">
            <a:xfrm>
              <a:off x="4155651" y="4316769"/>
              <a:ext cx="4940859"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8" name="Freeform 10"/>
            <p:cNvSpPr>
              <a:spLocks/>
            </p:cNvSpPr>
            <p:nvPr/>
          </p:nvSpPr>
          <p:spPr bwMode="hidden">
            <a:xfrm>
              <a:off x="-3905251" y="4294188"/>
              <a:ext cx="13027839"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9"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638" y="908050"/>
            <a:ext cx="1173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ate Placeholder 1"/>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1" name="Footer Placeholder 2"/>
          <p:cNvSpPr>
            <a:spLocks noGrp="1"/>
          </p:cNvSpPr>
          <p:nvPr>
            <p:ph type="ftr" sz="quarter" idx="11"/>
          </p:nvPr>
        </p:nvSpPr>
        <p:spPr/>
        <p:txBody>
          <a:bodyPr/>
          <a:lstStyle>
            <a:lvl1pPr>
              <a:defRPr/>
            </a:lvl1pPr>
          </a:lstStyle>
          <a:p>
            <a:pPr>
              <a:defRPr/>
            </a:pPr>
            <a:r>
              <a:rPr lang="en-US" dirty="0"/>
              <a:t>Sunum adı</a:t>
            </a:r>
          </a:p>
        </p:txBody>
      </p:sp>
      <p:sp>
        <p:nvSpPr>
          <p:cNvPr id="12" name="Slide Number Placeholder 3"/>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3E1458C1-2111-4666-AA66-8D7C50ED4200}" type="slidenum">
              <a:rPr lang="en-US" altLang="tr-TR"/>
              <a:pPr/>
              <a:t>‹#›</a:t>
            </a:fld>
            <a:endParaRPr lang="en-US" altLang="tr-TR"/>
          </a:p>
        </p:txBody>
      </p:sp>
    </p:spTree>
    <p:extLst>
      <p:ext uri="{BB962C8B-B14F-4D97-AF65-F5344CB8AC3E}">
        <p14:creationId xmlns:p14="http://schemas.microsoft.com/office/powerpoint/2010/main" val="371790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8"/>
            <p:cNvSpPr>
              <a:spLocks/>
            </p:cNvSpPr>
            <p:nvPr/>
          </p:nvSpPr>
          <p:spPr bwMode="hidden">
            <a:xfrm>
              <a:off x="-308538" y="4318998"/>
              <a:ext cx="8280254" cy="1208906"/>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22"/>
            <p:cNvSpPr>
              <a:spLocks/>
            </p:cNvSpPr>
            <p:nvPr/>
          </p:nvSpPr>
          <p:spPr bwMode="hidden">
            <a:xfrm>
              <a:off x="4014" y="4334786"/>
              <a:ext cx="8164231" cy="1102902"/>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 name="Freeform 26"/>
            <p:cNvSpPr>
              <a:spLocks/>
            </p:cNvSpPr>
            <p:nvPr/>
          </p:nvSpPr>
          <p:spPr bwMode="hidden">
            <a:xfrm>
              <a:off x="4157164" y="4316742"/>
              <a:ext cx="4939265" cy="926979"/>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11" name="Freeform 28"/>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12"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36638" y="908050"/>
            <a:ext cx="117316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914400" y="3581400"/>
            <a:ext cx="3352800" cy="1905001"/>
          </a:xfrm>
          <a:prstGeom prst="rect">
            <a:avLst/>
          </a:prstGeo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22" name="Title 21"/>
          <p:cNvSpPr>
            <a:spLocks noGrp="1"/>
          </p:cNvSpPr>
          <p:nvPr>
            <p:ph type="title"/>
          </p:nvPr>
        </p:nvSpPr>
        <p:spPr>
          <a:xfrm>
            <a:off x="914400" y="2286000"/>
            <a:ext cx="3352800" cy="1252728"/>
          </a:xfrm>
          <a:prstGeom prst="rect">
            <a:avLst/>
          </a:prstGeom>
        </p:spPr>
        <p:txBody>
          <a:bodyPr anchor="b">
            <a:noAutofit/>
          </a:bodyPr>
          <a:lstStyle>
            <a:lvl1pPr algn="l">
              <a:defRPr sz="3200">
                <a:solidFill>
                  <a:schemeClr val="tx2"/>
                </a:solidFill>
              </a:defRPr>
            </a:lvl1pPr>
          </a:lstStyle>
          <a:p>
            <a:r>
              <a:rPr lang="tr-TR" smtClean="0"/>
              <a:t>Click to edit Master title style</a:t>
            </a:r>
            <a:endParaRPr lang="en-US" dirty="0"/>
          </a:p>
        </p:txBody>
      </p:sp>
      <p:sp>
        <p:nvSpPr>
          <p:cNvPr id="3" name="Content Placeholder 2"/>
          <p:cNvSpPr>
            <a:spLocks noGrp="1"/>
          </p:cNvSpPr>
          <p:nvPr>
            <p:ph idx="1"/>
          </p:nvPr>
        </p:nvSpPr>
        <p:spPr>
          <a:xfrm>
            <a:off x="4651962" y="1828800"/>
            <a:ext cx="3904076" cy="3810000"/>
          </a:xfrm>
          <a:prstGeom prst="rect">
            <a:avLst/>
          </a:prstGeo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13" name="Date Placeholder 4"/>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4" name="Footer Placeholder 5"/>
          <p:cNvSpPr>
            <a:spLocks noGrp="1"/>
          </p:cNvSpPr>
          <p:nvPr>
            <p:ph type="ftr" sz="quarter" idx="11"/>
          </p:nvPr>
        </p:nvSpPr>
        <p:spPr/>
        <p:txBody>
          <a:bodyPr/>
          <a:lstStyle>
            <a:lvl1pPr>
              <a:defRPr/>
            </a:lvl1pPr>
          </a:lstStyle>
          <a:p>
            <a:pPr>
              <a:defRPr/>
            </a:pPr>
            <a:r>
              <a:rPr lang="en-US" dirty="0"/>
              <a:t>Sunum adı</a:t>
            </a:r>
          </a:p>
        </p:txBody>
      </p:sp>
      <p:sp>
        <p:nvSpPr>
          <p:cNvPr id="15" name="Slide Number Placeholder 6"/>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B0B949FA-D238-425A-AA43-BF9280CA3724}" type="slidenum">
              <a:rPr lang="en-US" altLang="tr-TR"/>
              <a:pPr/>
              <a:t>‹#›</a:t>
            </a:fld>
            <a:endParaRPr lang="en-US" altLang="tr-TR"/>
          </a:p>
        </p:txBody>
      </p:sp>
    </p:spTree>
    <p:extLst>
      <p:ext uri="{BB962C8B-B14F-4D97-AF65-F5344CB8AC3E}">
        <p14:creationId xmlns:p14="http://schemas.microsoft.com/office/powerpoint/2010/main" val="2538244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gd name="T0" fmla="*/ 2147483647 w 2706"/>
                <a:gd name="T1" fmla="*/ 0 h 640"/>
                <a:gd name="T2" fmla="*/ 2147483647 w 2706"/>
                <a:gd name="T3" fmla="*/ 0 h 640"/>
                <a:gd name="T4" fmla="*/ 2147483647 w 2706"/>
                <a:gd name="T5" fmla="*/ 2147483647 h 640"/>
                <a:gd name="T6" fmla="*/ 2147483647 w 2706"/>
                <a:gd name="T7" fmla="*/ 2147483647 h 640"/>
                <a:gd name="T8" fmla="*/ 2147483647 w 2706"/>
                <a:gd name="T9" fmla="*/ 2147483647 h 640"/>
                <a:gd name="T10" fmla="*/ 2147483647 w 2706"/>
                <a:gd name="T11" fmla="*/ 2147483647 h 640"/>
                <a:gd name="T12" fmla="*/ 2147483647 w 2706"/>
                <a:gd name="T13" fmla="*/ 2147483647 h 640"/>
                <a:gd name="T14" fmla="*/ 2147483647 w 2706"/>
                <a:gd name="T15" fmla="*/ 2147483647 h 640"/>
                <a:gd name="T16" fmla="*/ 2147483647 w 2706"/>
                <a:gd name="T17" fmla="*/ 2147483647 h 640"/>
                <a:gd name="T18" fmla="*/ 2147483647 w 2706"/>
                <a:gd name="T19" fmla="*/ 2147483647 h 640"/>
                <a:gd name="T20" fmla="*/ 2147483647 w 2706"/>
                <a:gd name="T21" fmla="*/ 2147483647 h 640"/>
                <a:gd name="T22" fmla="*/ 2147483647 w 2706"/>
                <a:gd name="T23" fmla="*/ 2147483647 h 640"/>
                <a:gd name="T24" fmla="*/ 2147483647 w 2706"/>
                <a:gd name="T25" fmla="*/ 2147483647 h 640"/>
                <a:gd name="T26" fmla="*/ 2147483647 w 2706"/>
                <a:gd name="T27" fmla="*/ 2147483647 h 640"/>
                <a:gd name="T28" fmla="*/ 2147483647 w 2706"/>
                <a:gd name="T29" fmla="*/ 2147483647 h 640"/>
                <a:gd name="T30" fmla="*/ 2147483647 w 2706"/>
                <a:gd name="T31" fmla="*/ 2147483647 h 640"/>
                <a:gd name="T32" fmla="*/ 2147483647 w 2706"/>
                <a:gd name="T33" fmla="*/ 2147483647 h 640"/>
                <a:gd name="T34" fmla="*/ 2147483647 w 2706"/>
                <a:gd name="T35" fmla="*/ 2147483647 h 640"/>
                <a:gd name="T36" fmla="*/ 0 w 2706"/>
                <a:gd name="T37" fmla="*/ 2147483647 h 640"/>
                <a:gd name="T38" fmla="*/ 0 w 2706"/>
                <a:gd name="T39" fmla="*/ 2147483647 h 640"/>
                <a:gd name="T40" fmla="*/ 2147483647 w 2706"/>
                <a:gd name="T41" fmla="*/ 2147483647 h 640"/>
                <a:gd name="T42" fmla="*/ 2147483647 w 2706"/>
                <a:gd name="T43" fmla="*/ 2147483647 h 640"/>
                <a:gd name="T44" fmla="*/ 2147483647 w 2706"/>
                <a:gd name="T45" fmla="*/ 2147483647 h 640"/>
                <a:gd name="T46" fmla="*/ 2147483647 w 2706"/>
                <a:gd name="T47" fmla="*/ 2147483647 h 640"/>
                <a:gd name="T48" fmla="*/ 2147483647 w 2706"/>
                <a:gd name="T49" fmla="*/ 2147483647 h 640"/>
                <a:gd name="T50" fmla="*/ 2147483647 w 2706"/>
                <a:gd name="T51" fmla="*/ 2147483647 h 640"/>
                <a:gd name="T52" fmla="*/ 2147483647 w 2706"/>
                <a:gd name="T53" fmla="*/ 2147483647 h 640"/>
                <a:gd name="T54" fmla="*/ 2147483647 w 2706"/>
                <a:gd name="T55" fmla="*/ 2147483647 h 640"/>
                <a:gd name="T56" fmla="*/ 2147483647 w 2706"/>
                <a:gd name="T57" fmla="*/ 2147483647 h 640"/>
                <a:gd name="T58" fmla="*/ 2147483647 w 2706"/>
                <a:gd name="T59" fmla="*/ 2147483647 h 640"/>
                <a:gd name="T60" fmla="*/ 2147483647 w 2706"/>
                <a:gd name="T61" fmla="*/ 2147483647 h 640"/>
                <a:gd name="T62" fmla="*/ 2147483647 w 2706"/>
                <a:gd name="T63" fmla="*/ 2147483647 h 640"/>
                <a:gd name="T64" fmla="*/ 2147483647 w 2706"/>
                <a:gd name="T65" fmla="*/ 2147483647 h 640"/>
                <a:gd name="T66" fmla="*/ 2147483647 w 2706"/>
                <a:gd name="T67" fmla="*/ 2147483647 h 640"/>
                <a:gd name="T68" fmla="*/ 2147483647 w 2706"/>
                <a:gd name="T69" fmla="*/ 2147483647 h 640"/>
                <a:gd name="T70" fmla="*/ 2147483647 w 2706"/>
                <a:gd name="T71" fmla="*/ 2147483647 h 640"/>
                <a:gd name="T72" fmla="*/ 2147483647 w 2706"/>
                <a:gd name="T73" fmla="*/ 2147483647 h 640"/>
                <a:gd name="T74" fmla="*/ 2147483647 w 2706"/>
                <a:gd name="T75" fmla="*/ 2147483647 h 640"/>
                <a:gd name="T76" fmla="*/ 2147483647 w 2706"/>
                <a:gd name="T77" fmla="*/ 2147483647 h 640"/>
                <a:gd name="T78" fmla="*/ 2147483647 w 2706"/>
                <a:gd name="T79" fmla="*/ 2147483647 h 640"/>
                <a:gd name="T80" fmla="*/ 2147483647 w 2706"/>
                <a:gd name="T81" fmla="*/ 2147483647 h 640"/>
                <a:gd name="T82" fmla="*/ 2147483647 w 2706"/>
                <a:gd name="T83" fmla="*/ 2147483647 h 640"/>
                <a:gd name="T84" fmla="*/ 2147483647 w 2706"/>
                <a:gd name="T85" fmla="*/ 2147483647 h 640"/>
                <a:gd name="T86" fmla="*/ 2147483647 w 2706"/>
                <a:gd name="T87" fmla="*/ 2147483647 h 640"/>
                <a:gd name="T88" fmla="*/ 2147483647 w 2706"/>
                <a:gd name="T89" fmla="*/ 2147483647 h 640"/>
                <a:gd name="T90" fmla="*/ 2147483647 w 2706"/>
                <a:gd name="T91" fmla="*/ 2147483647 h 640"/>
                <a:gd name="T92" fmla="*/ 2147483647 w 2706"/>
                <a:gd name="T93" fmla="*/ 2147483647 h 640"/>
                <a:gd name="T94" fmla="*/ 2147483647 w 2706"/>
                <a:gd name="T95" fmla="*/ 2147483647 h 640"/>
                <a:gd name="T96" fmla="*/ 2147483647 w 2706"/>
                <a:gd name="T97" fmla="*/ 2147483647 h 640"/>
                <a:gd name="T98" fmla="*/ 2147483647 w 2706"/>
                <a:gd name="T99" fmla="*/ 2147483647 h 640"/>
                <a:gd name="T100" fmla="*/ 2147483647 w 2706"/>
                <a:gd name="T101" fmla="*/ 2147483647 h 640"/>
                <a:gd name="T102" fmla="*/ 2147483647 w 2706"/>
                <a:gd name="T103" fmla="*/ 2147483647 h 640"/>
                <a:gd name="T104" fmla="*/ 2147483647 w 2706"/>
                <a:gd name="T105" fmla="*/ 2147483647 h 640"/>
                <a:gd name="T106" fmla="*/ 2147483647 w 2706"/>
                <a:gd name="T107" fmla="*/ 0 h 640"/>
                <a:gd name="T108" fmla="*/ 2147483647 w 2706"/>
                <a:gd name="T109" fmla="*/ 0 h 640"/>
                <a:gd name="T110" fmla="*/ 2147483647 w 2706"/>
                <a:gd name="T111" fmla="*/ 0 h 640"/>
                <a:gd name="T112" fmla="*/ 2147483647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8" name="Freeform 18"/>
            <p:cNvSpPr>
              <a:spLocks/>
            </p:cNvSpPr>
            <p:nvPr/>
          </p:nvSpPr>
          <p:spPr bwMode="hidden">
            <a:xfrm>
              <a:off x="-308538" y="4319027"/>
              <a:ext cx="8280254" cy="1208092"/>
            </a:xfrm>
            <a:custGeom>
              <a:avLst/>
              <a:gdLst>
                <a:gd name="T0" fmla="*/ 2147483647 w 5216"/>
                <a:gd name="T1" fmla="*/ 2147483647 h 762"/>
                <a:gd name="T2" fmla="*/ 2147483647 w 5216"/>
                <a:gd name="T3" fmla="*/ 2147483647 h 762"/>
                <a:gd name="T4" fmla="*/ 2147483647 w 5216"/>
                <a:gd name="T5" fmla="*/ 2147483647 h 762"/>
                <a:gd name="T6" fmla="*/ 2147483647 w 5216"/>
                <a:gd name="T7" fmla="*/ 2147483647 h 762"/>
                <a:gd name="T8" fmla="*/ 2147483647 w 5216"/>
                <a:gd name="T9" fmla="*/ 2147483647 h 762"/>
                <a:gd name="T10" fmla="*/ 2147483647 w 5216"/>
                <a:gd name="T11" fmla="*/ 2147483647 h 762"/>
                <a:gd name="T12" fmla="*/ 2147483647 w 5216"/>
                <a:gd name="T13" fmla="*/ 2147483647 h 762"/>
                <a:gd name="T14" fmla="*/ 2147483647 w 5216"/>
                <a:gd name="T15" fmla="*/ 2147483647 h 762"/>
                <a:gd name="T16" fmla="*/ 2147483647 w 5216"/>
                <a:gd name="T17" fmla="*/ 2147483647 h 762"/>
                <a:gd name="T18" fmla="*/ 2147483647 w 5216"/>
                <a:gd name="T19" fmla="*/ 2147483647 h 762"/>
                <a:gd name="T20" fmla="*/ 2147483647 w 5216"/>
                <a:gd name="T21" fmla="*/ 2147483647 h 762"/>
                <a:gd name="T22" fmla="*/ 2147483647 w 5216"/>
                <a:gd name="T23" fmla="*/ 2147483647 h 762"/>
                <a:gd name="T24" fmla="*/ 2147483647 w 5216"/>
                <a:gd name="T25" fmla="*/ 2147483647 h 762"/>
                <a:gd name="T26" fmla="*/ 2147483647 w 5216"/>
                <a:gd name="T27" fmla="*/ 0 h 762"/>
                <a:gd name="T28" fmla="*/ 2147483647 w 5216"/>
                <a:gd name="T29" fmla="*/ 2147483647 h 762"/>
                <a:gd name="T30" fmla="*/ 2147483647 w 5216"/>
                <a:gd name="T31" fmla="*/ 2147483647 h 762"/>
                <a:gd name="T32" fmla="*/ 0 w 5216"/>
                <a:gd name="T33" fmla="*/ 2147483647 h 762"/>
                <a:gd name="T34" fmla="*/ 2147483647 w 5216"/>
                <a:gd name="T35" fmla="*/ 2147483647 h 762"/>
                <a:gd name="T36" fmla="*/ 2147483647 w 5216"/>
                <a:gd name="T37" fmla="*/ 2147483647 h 762"/>
                <a:gd name="T38" fmla="*/ 2147483647 w 5216"/>
                <a:gd name="T39" fmla="*/ 2147483647 h 762"/>
                <a:gd name="T40" fmla="*/ 2147483647 w 5216"/>
                <a:gd name="T41" fmla="*/ 2147483647 h 762"/>
                <a:gd name="T42" fmla="*/ 2147483647 w 5216"/>
                <a:gd name="T43" fmla="*/ 2147483647 h 762"/>
                <a:gd name="T44" fmla="*/ 2147483647 w 5216"/>
                <a:gd name="T45" fmla="*/ 2147483647 h 762"/>
                <a:gd name="T46" fmla="*/ 2147483647 w 5216"/>
                <a:gd name="T47" fmla="*/ 2147483647 h 762"/>
                <a:gd name="T48" fmla="*/ 2147483647 w 5216"/>
                <a:gd name="T49" fmla="*/ 2147483647 h 762"/>
                <a:gd name="T50" fmla="*/ 2147483647 w 5216"/>
                <a:gd name="T51" fmla="*/ 2147483647 h 762"/>
                <a:gd name="T52" fmla="*/ 2147483647 w 5216"/>
                <a:gd name="T53" fmla="*/ 2147483647 h 762"/>
                <a:gd name="T54" fmla="*/ 2147483647 w 5216"/>
                <a:gd name="T55" fmla="*/ 2147483647 h 762"/>
                <a:gd name="T56" fmla="*/ 2147483647 w 5216"/>
                <a:gd name="T57" fmla="*/ 2147483647 h 762"/>
                <a:gd name="T58" fmla="*/ 2147483647 w 5216"/>
                <a:gd name="T59" fmla="*/ 2147483647 h 762"/>
                <a:gd name="T60" fmla="*/ 2147483647 w 5216"/>
                <a:gd name="T61" fmla="*/ 2147483647 h 762"/>
                <a:gd name="T62" fmla="*/ 2147483647 w 5216"/>
                <a:gd name="T63" fmla="*/ 2147483647 h 762"/>
                <a:gd name="T64" fmla="*/ 2147483647 w 5216"/>
                <a:gd name="T65" fmla="*/ 2147483647 h 762"/>
                <a:gd name="T66" fmla="*/ 2147483647 w 5216"/>
                <a:gd name="T67" fmla="*/ 2147483647 h 762"/>
                <a:gd name="T68" fmla="*/ 2147483647 w 5216"/>
                <a:gd name="T69" fmla="*/ 2147483647 h 762"/>
                <a:gd name="T70" fmla="*/ 2147483647 w 5216"/>
                <a:gd name="T71" fmla="*/ 2147483647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9" name="Freeform 22"/>
            <p:cNvSpPr>
              <a:spLocks/>
            </p:cNvSpPr>
            <p:nvPr/>
          </p:nvSpPr>
          <p:spPr bwMode="hidden">
            <a:xfrm>
              <a:off x="4014" y="4334834"/>
              <a:ext cx="8164231" cy="1101960"/>
            </a:xfrm>
            <a:custGeom>
              <a:avLst/>
              <a:gdLst>
                <a:gd name="T0" fmla="*/ 0 w 5144"/>
                <a:gd name="T1" fmla="*/ 2147483647 h 694"/>
                <a:gd name="T2" fmla="*/ 0 w 5144"/>
                <a:gd name="T3" fmla="*/ 2147483647 h 694"/>
                <a:gd name="T4" fmla="*/ 2147483647 w 5144"/>
                <a:gd name="T5" fmla="*/ 2147483647 h 694"/>
                <a:gd name="T6" fmla="*/ 2147483647 w 5144"/>
                <a:gd name="T7" fmla="*/ 2147483647 h 694"/>
                <a:gd name="T8" fmla="*/ 2147483647 w 5144"/>
                <a:gd name="T9" fmla="*/ 2147483647 h 694"/>
                <a:gd name="T10" fmla="*/ 2147483647 w 5144"/>
                <a:gd name="T11" fmla="*/ 2147483647 h 694"/>
                <a:gd name="T12" fmla="*/ 2147483647 w 5144"/>
                <a:gd name="T13" fmla="*/ 2147483647 h 694"/>
                <a:gd name="T14" fmla="*/ 2147483647 w 5144"/>
                <a:gd name="T15" fmla="*/ 2147483647 h 694"/>
                <a:gd name="T16" fmla="*/ 2147483647 w 5144"/>
                <a:gd name="T17" fmla="*/ 2147483647 h 694"/>
                <a:gd name="T18" fmla="*/ 2147483647 w 5144"/>
                <a:gd name="T19" fmla="*/ 2147483647 h 694"/>
                <a:gd name="T20" fmla="*/ 2147483647 w 5144"/>
                <a:gd name="T21" fmla="*/ 2147483647 h 694"/>
                <a:gd name="T22" fmla="*/ 2147483647 w 5144"/>
                <a:gd name="T23" fmla="*/ 2147483647 h 694"/>
                <a:gd name="T24" fmla="*/ 2147483647 w 5144"/>
                <a:gd name="T25" fmla="*/ 0 h 694"/>
                <a:gd name="T26" fmla="*/ 2147483647 w 5144"/>
                <a:gd name="T27" fmla="*/ 2147483647 h 694"/>
                <a:gd name="T28" fmla="*/ 2147483647 w 5144"/>
                <a:gd name="T29" fmla="*/ 2147483647 h 694"/>
                <a:gd name="T30" fmla="*/ 2147483647 w 5144"/>
                <a:gd name="T31" fmla="*/ 2147483647 h 694"/>
                <a:gd name="T32" fmla="*/ 2147483647 w 5144"/>
                <a:gd name="T33" fmla="*/ 2147483647 h 694"/>
                <a:gd name="T34" fmla="*/ 2147483647 w 5144"/>
                <a:gd name="T35" fmla="*/ 2147483647 h 694"/>
                <a:gd name="T36" fmla="*/ 2147483647 w 5144"/>
                <a:gd name="T37" fmla="*/ 2147483647 h 694"/>
                <a:gd name="T38" fmla="*/ 2147483647 w 5144"/>
                <a:gd name="T39" fmla="*/ 2147483647 h 694"/>
                <a:gd name="T40" fmla="*/ 2147483647 w 5144"/>
                <a:gd name="T41" fmla="*/ 2147483647 h 694"/>
                <a:gd name="T42" fmla="*/ 2147483647 w 5144"/>
                <a:gd name="T43" fmla="*/ 2147483647 h 694"/>
                <a:gd name="T44" fmla="*/ 2147483647 w 5144"/>
                <a:gd name="T45" fmla="*/ 2147483647 h 694"/>
                <a:gd name="T46" fmla="*/ 2147483647 w 5144"/>
                <a:gd name="T47" fmla="*/ 2147483647 h 694"/>
                <a:gd name="T48" fmla="*/ 2147483647 w 5144"/>
                <a:gd name="T49" fmla="*/ 2147483647 h 694"/>
                <a:gd name="T50" fmla="*/ 2147483647 w 5144"/>
                <a:gd name="T51" fmla="*/ 2147483647 h 694"/>
                <a:gd name="T52" fmla="*/ 2147483647 w 5144"/>
                <a:gd name="T53" fmla="*/ 2147483647 h 694"/>
                <a:gd name="T54" fmla="*/ 2147483647 w 5144"/>
                <a:gd name="T55" fmla="*/ 2147483647 h 694"/>
                <a:gd name="T56" fmla="*/ 2147483647 w 5144"/>
                <a:gd name="T57" fmla="*/ 2147483647 h 694"/>
                <a:gd name="T58" fmla="*/ 2147483647 w 5144"/>
                <a:gd name="T59" fmla="*/ 2147483647 h 694"/>
                <a:gd name="T60" fmla="*/ 2147483647 w 5144"/>
                <a:gd name="T61" fmla="*/ 2147483647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10" name="Freeform 26"/>
            <p:cNvSpPr>
              <a:spLocks/>
            </p:cNvSpPr>
            <p:nvPr/>
          </p:nvSpPr>
          <p:spPr bwMode="hidden">
            <a:xfrm>
              <a:off x="4157164" y="4316769"/>
              <a:ext cx="4939265" cy="925827"/>
            </a:xfrm>
            <a:custGeom>
              <a:avLst/>
              <a:gdLst>
                <a:gd name="T0" fmla="*/ 0 w 3112"/>
                <a:gd name="T1" fmla="*/ 2147483647 h 584"/>
                <a:gd name="T2" fmla="*/ 0 w 3112"/>
                <a:gd name="T3" fmla="*/ 2147483647 h 584"/>
                <a:gd name="T4" fmla="*/ 2147483647 w 3112"/>
                <a:gd name="T5" fmla="*/ 2147483647 h 584"/>
                <a:gd name="T6" fmla="*/ 2147483647 w 3112"/>
                <a:gd name="T7" fmla="*/ 2147483647 h 584"/>
                <a:gd name="T8" fmla="*/ 2147483647 w 3112"/>
                <a:gd name="T9" fmla="*/ 2147483647 h 584"/>
                <a:gd name="T10" fmla="*/ 2147483647 w 3112"/>
                <a:gd name="T11" fmla="*/ 2147483647 h 584"/>
                <a:gd name="T12" fmla="*/ 2147483647 w 3112"/>
                <a:gd name="T13" fmla="*/ 2147483647 h 584"/>
                <a:gd name="T14" fmla="*/ 2147483647 w 3112"/>
                <a:gd name="T15" fmla="*/ 2147483647 h 584"/>
                <a:gd name="T16" fmla="*/ 2147483647 w 3112"/>
                <a:gd name="T17" fmla="*/ 2147483647 h 584"/>
                <a:gd name="T18" fmla="*/ 2147483647 w 3112"/>
                <a:gd name="T19" fmla="*/ 2147483647 h 584"/>
                <a:gd name="T20" fmla="*/ 2147483647 w 3112"/>
                <a:gd name="T21" fmla="*/ 2147483647 h 584"/>
                <a:gd name="T22" fmla="*/ 2147483647 w 3112"/>
                <a:gd name="T23" fmla="*/ 2147483647 h 584"/>
                <a:gd name="T24" fmla="*/ 2147483647 w 3112"/>
                <a:gd name="T25" fmla="*/ 2147483647 h 584"/>
                <a:gd name="T26" fmla="*/ 2147483647 w 3112"/>
                <a:gd name="T27" fmla="*/ 2147483647 h 584"/>
                <a:gd name="T28" fmla="*/ 2147483647 w 3112"/>
                <a:gd name="T29" fmla="*/ 2147483647 h 584"/>
                <a:gd name="T30" fmla="*/ 2147483647 w 3112"/>
                <a:gd name="T31" fmla="*/ 2147483647 h 584"/>
                <a:gd name="T32" fmla="*/ 2147483647 w 3112"/>
                <a:gd name="T33" fmla="*/ 2147483647 h 584"/>
                <a:gd name="T34" fmla="*/ 2147483647 w 3112"/>
                <a:gd name="T35" fmla="*/ 2147483647 h 584"/>
                <a:gd name="T36" fmla="*/ 2147483647 w 3112"/>
                <a:gd name="T37" fmla="*/ 2147483647 h 584"/>
                <a:gd name="T38" fmla="*/ 2147483647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useBgFill="1">
          <p:nvSpPr>
            <p:cNvPr id="11" name="Freeform 10"/>
            <p:cNvSpPr>
              <a:spLocks/>
            </p:cNvSpPr>
            <p:nvPr/>
          </p:nvSpPr>
          <p:spPr bwMode="hidden">
            <a:xfrm>
              <a:off x="-3905250" y="4294188"/>
              <a:ext cx="13011150" cy="1892300"/>
            </a:xfrm>
            <a:custGeom>
              <a:avLst/>
              <a:gdLst>
                <a:gd name="T0" fmla="*/ 2147483647 w 8196"/>
                <a:gd name="T1" fmla="*/ 2147483647 h 1192"/>
                <a:gd name="T2" fmla="*/ 2147483647 w 8196"/>
                <a:gd name="T3" fmla="*/ 2147483647 h 1192"/>
                <a:gd name="T4" fmla="*/ 2147483647 w 8196"/>
                <a:gd name="T5" fmla="*/ 2147483647 h 1192"/>
                <a:gd name="T6" fmla="*/ 2147483647 w 8196"/>
                <a:gd name="T7" fmla="*/ 2147483647 h 1192"/>
                <a:gd name="T8" fmla="*/ 2147483647 w 8196"/>
                <a:gd name="T9" fmla="*/ 2147483647 h 1192"/>
                <a:gd name="T10" fmla="*/ 2147483647 w 8196"/>
                <a:gd name="T11" fmla="*/ 2147483647 h 1192"/>
                <a:gd name="T12" fmla="*/ 2147483647 w 8196"/>
                <a:gd name="T13" fmla="*/ 2147483647 h 1192"/>
                <a:gd name="T14" fmla="*/ 2147483647 w 8196"/>
                <a:gd name="T15" fmla="*/ 2147483647 h 1192"/>
                <a:gd name="T16" fmla="*/ 2147483647 w 8196"/>
                <a:gd name="T17" fmla="*/ 2147483647 h 1192"/>
                <a:gd name="T18" fmla="*/ 2147483647 w 8196"/>
                <a:gd name="T19" fmla="*/ 2147483647 h 1192"/>
                <a:gd name="T20" fmla="*/ 2147483647 w 8196"/>
                <a:gd name="T21" fmla="*/ 2147483647 h 1192"/>
                <a:gd name="T22" fmla="*/ 2147483647 w 8196"/>
                <a:gd name="T23" fmla="*/ 2147483647 h 1192"/>
                <a:gd name="T24" fmla="*/ 2147483647 w 8196"/>
                <a:gd name="T25" fmla="*/ 2147483647 h 1192"/>
                <a:gd name="T26" fmla="*/ 2147483647 w 8196"/>
                <a:gd name="T27" fmla="*/ 2147483647 h 1192"/>
                <a:gd name="T28" fmla="*/ 2147483647 w 8196"/>
                <a:gd name="T29" fmla="*/ 2147483647 h 1192"/>
                <a:gd name="T30" fmla="*/ 2147483647 w 8196"/>
                <a:gd name="T31" fmla="*/ 2147483647 h 1192"/>
                <a:gd name="T32" fmla="*/ 2147483647 w 8196"/>
                <a:gd name="T33" fmla="*/ 2147483647 h 1192"/>
                <a:gd name="T34" fmla="*/ 2147483647 w 8196"/>
                <a:gd name="T35" fmla="*/ 2147483647 h 1192"/>
                <a:gd name="T36" fmla="*/ 2147483647 w 8196"/>
                <a:gd name="T37" fmla="*/ 2147483647 h 1192"/>
                <a:gd name="T38" fmla="*/ 2147483647 w 8196"/>
                <a:gd name="T39" fmla="*/ 2147483647 h 1192"/>
                <a:gd name="T40" fmla="*/ 2147483647 w 8196"/>
                <a:gd name="T41" fmla="*/ 2147483647 h 1192"/>
                <a:gd name="T42" fmla="*/ 2147483647 w 8196"/>
                <a:gd name="T43" fmla="*/ 2147483647 h 1192"/>
                <a:gd name="T44" fmla="*/ 2147483647 w 8196"/>
                <a:gd name="T45" fmla="*/ 0 h 1192"/>
                <a:gd name="T46" fmla="*/ 2147483647 w 8196"/>
                <a:gd name="T47" fmla="*/ 2147483647 h 1192"/>
                <a:gd name="T48" fmla="*/ 2147483647 w 8196"/>
                <a:gd name="T49" fmla="*/ 2147483647 h 1192"/>
                <a:gd name="T50" fmla="*/ 2147483647 w 8196"/>
                <a:gd name="T51" fmla="*/ 2147483647 h 1192"/>
                <a:gd name="T52" fmla="*/ 2147483647 w 8196"/>
                <a:gd name="T53" fmla="*/ 2147483647 h 1192"/>
                <a:gd name="T54" fmla="*/ 2147483647 w 8196"/>
                <a:gd name="T55" fmla="*/ 2147483647 h 1192"/>
                <a:gd name="T56" fmla="*/ 2147483647 w 8196"/>
                <a:gd name="T57" fmla="*/ 2147483647 h 1192"/>
                <a:gd name="T58" fmla="*/ 2147483647 w 8196"/>
                <a:gd name="T59" fmla="*/ 2147483647 h 1192"/>
                <a:gd name="T60" fmla="*/ 2147483647 w 8196"/>
                <a:gd name="T61" fmla="*/ 2147483647 h 1192"/>
                <a:gd name="T62" fmla="*/ 0 w 8196"/>
                <a:gd name="T63" fmla="*/ 2147483647 h 1192"/>
                <a:gd name="T64" fmla="*/ 2147483647 w 8196"/>
                <a:gd name="T65" fmla="*/ 2147483647 h 1192"/>
                <a:gd name="T66" fmla="*/ 2147483647 w 8196"/>
                <a:gd name="T67" fmla="*/ 2147483647 h 1192"/>
                <a:gd name="T68" fmla="*/ 2147483647 w 8196"/>
                <a:gd name="T69" fmla="*/ 2147483647 h 1192"/>
                <a:gd name="T70" fmla="*/ 2147483647 w 8196"/>
                <a:gd name="T71" fmla="*/ 2147483647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12"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5213" y="5499100"/>
            <a:ext cx="1766887"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74155" y="338667"/>
            <a:ext cx="3812645" cy="2429934"/>
          </a:xfrm>
          <a:prstGeom prst="rect">
            <a:avLst/>
          </a:prstGeom>
        </p:spPr>
        <p:txBody>
          <a:bodyPr anchor="b">
            <a:normAutofit/>
          </a:bodyPr>
          <a:lstStyle>
            <a:lvl1pPr algn="l">
              <a:defRPr sz="2800" b="0">
                <a:solidFill>
                  <a:srgbClr val="FFFFFF"/>
                </a:solidFill>
              </a:defRPr>
            </a:lvl1pPr>
          </a:lstStyle>
          <a:p>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title</a:t>
            </a:r>
            <a:r>
              <a:rPr lang="tr-TR" dirty="0" smtClean="0"/>
              <a:t> </a:t>
            </a:r>
            <a:r>
              <a:rPr lang="tr-TR" dirty="0" err="1" smtClean="0"/>
              <a:t>style</a:t>
            </a:r>
            <a:endParaRPr lang="en-US" dirty="0"/>
          </a:p>
        </p:txBody>
      </p:sp>
      <p:sp>
        <p:nvSpPr>
          <p:cNvPr id="4" name="Text Placeholder 3"/>
          <p:cNvSpPr>
            <a:spLocks noGrp="1"/>
          </p:cNvSpPr>
          <p:nvPr>
            <p:ph type="body" sz="half" idx="2"/>
          </p:nvPr>
        </p:nvSpPr>
        <p:spPr>
          <a:xfrm>
            <a:off x="4868333" y="2785533"/>
            <a:ext cx="3818467" cy="2421467"/>
          </a:xfrm>
          <a:prstGeom prst="rect">
            <a:avLst/>
          </a:prstGeo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smtClean="0"/>
              <a:t>Drag picture to placeholder or click icon to add</a:t>
            </a:r>
            <a:endParaRPr lang="en-US" noProof="0" dirty="0"/>
          </a:p>
        </p:txBody>
      </p:sp>
      <p:sp>
        <p:nvSpPr>
          <p:cNvPr id="13" name="Date Placeholder 4"/>
          <p:cNvSpPr>
            <a:spLocks noGrp="1"/>
          </p:cNvSpPr>
          <p:nvPr>
            <p:ph type="dt" sz="half" idx="10"/>
          </p:nvPr>
        </p:nvSpPr>
        <p:spPr>
          <a:xfrm>
            <a:off x="5164138" y="6249988"/>
            <a:ext cx="3786187" cy="365125"/>
          </a:xfrm>
          <a:prstGeom prst="rect">
            <a:avLst/>
          </a:prstGeom>
        </p:spPr>
        <p:txBody>
          <a:bodyPr/>
          <a:lstStyle>
            <a:lvl1pPr eaLnBrk="1" fontAlgn="auto" hangingPunct="1">
              <a:spcBef>
                <a:spcPts val="0"/>
              </a:spcBef>
              <a:spcAft>
                <a:spcPts val="0"/>
              </a:spcAft>
              <a:defRPr>
                <a:latin typeface="+mn-lt"/>
                <a:cs typeface="+mn-cs"/>
              </a:defRPr>
            </a:lvl1pPr>
          </a:lstStyle>
          <a:p>
            <a:pPr>
              <a:defRPr/>
            </a:pPr>
            <a:endParaRPr lang="en-US"/>
          </a:p>
        </p:txBody>
      </p:sp>
      <p:sp>
        <p:nvSpPr>
          <p:cNvPr id="14" name="Footer Placeholder 5"/>
          <p:cNvSpPr>
            <a:spLocks noGrp="1"/>
          </p:cNvSpPr>
          <p:nvPr>
            <p:ph type="ftr" sz="quarter" idx="11"/>
          </p:nvPr>
        </p:nvSpPr>
        <p:spPr/>
        <p:txBody>
          <a:bodyPr/>
          <a:lstStyle>
            <a:lvl1pPr>
              <a:defRPr/>
            </a:lvl1pPr>
          </a:lstStyle>
          <a:p>
            <a:pPr>
              <a:defRPr/>
            </a:pPr>
            <a:r>
              <a:rPr lang="en-US" dirty="0"/>
              <a:t>Sunum adı</a:t>
            </a:r>
          </a:p>
        </p:txBody>
      </p:sp>
      <p:sp>
        <p:nvSpPr>
          <p:cNvPr id="15" name="Slide Number Placeholder 6"/>
          <p:cNvSpPr>
            <a:spLocks noGrp="1"/>
          </p:cNvSpPr>
          <p:nvPr>
            <p:ph type="sldNum" sz="quarter" idx="12"/>
          </p:nvPr>
        </p:nvSpPr>
        <p:spPr>
          <a:xfrm>
            <a:off x="3990975" y="6249988"/>
            <a:ext cx="116205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ndara" panose="020E0502030303020204" pitchFamily="34" charset="0"/>
              </a:defRPr>
            </a:lvl1pPr>
          </a:lstStyle>
          <a:p>
            <a:fld id="{0BA7EA21-C035-4F7E-AA3F-057C3AC3920C}" type="slidenum">
              <a:rPr lang="en-US" altLang="tr-TR"/>
              <a:pPr/>
              <a:t>‹#›</a:t>
            </a:fld>
            <a:endParaRPr lang="en-US" altLang="tr-TR"/>
          </a:p>
        </p:txBody>
      </p:sp>
    </p:spTree>
    <p:extLst>
      <p:ext uri="{BB962C8B-B14F-4D97-AF65-F5344CB8AC3E}">
        <p14:creationId xmlns:p14="http://schemas.microsoft.com/office/powerpoint/2010/main" val="1550272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slideLayout" Target="../slideLayouts/slideLayout14.xml"/><Relationship Id="rId21" Type="http://schemas.openxmlformats.org/officeDocument/2006/relationships/image" Target="../media/image1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slideLayout" Target="../slideLayouts/slideLayout13.xml"/><Relationship Id="rId16" Type="http://schemas.openxmlformats.org/officeDocument/2006/relationships/slide" Target="../slides/slide2.xml"/><Relationship Id="rId20" Type="http://schemas.openxmlformats.org/officeDocument/2006/relationships/image" Target="../media/image12.png"/><Relationship Id="rId29"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6.png"/><Relationship Id="rId5" Type="http://schemas.openxmlformats.org/officeDocument/2006/relationships/slideLayout" Target="../slideLayouts/slideLayout16.xml"/><Relationship Id="rId15" Type="http://schemas.openxmlformats.org/officeDocument/2006/relationships/image" Target="../media/image8.png"/><Relationship Id="rId23" Type="http://schemas.openxmlformats.org/officeDocument/2006/relationships/image" Target="../media/image15.png"/><Relationship Id="rId28" Type="http://schemas.openxmlformats.org/officeDocument/2006/relationships/image" Target="../media/image20.png"/><Relationship Id="rId10" Type="http://schemas.openxmlformats.org/officeDocument/2006/relationships/slideLayout" Target="../slideLayouts/slideLayout21.xml"/><Relationship Id="rId19" Type="http://schemas.openxmlformats.org/officeDocument/2006/relationships/image" Target="../media/image1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image" Target="../media/image14.png"/><Relationship Id="rId27" Type="http://schemas.openxmlformats.org/officeDocument/2006/relationships/image" Target="../media/image1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image" Target="../media/image10.png"/><Relationship Id="rId26" Type="http://schemas.openxmlformats.org/officeDocument/2006/relationships/image" Target="../media/image18.png"/><Relationship Id="rId3" Type="http://schemas.openxmlformats.org/officeDocument/2006/relationships/slideLayout" Target="../slideLayouts/slideLayout26.xml"/><Relationship Id="rId21" Type="http://schemas.openxmlformats.org/officeDocument/2006/relationships/image" Target="../media/image13.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9.png"/><Relationship Id="rId25" Type="http://schemas.openxmlformats.org/officeDocument/2006/relationships/image" Target="../media/image17.png"/><Relationship Id="rId2" Type="http://schemas.openxmlformats.org/officeDocument/2006/relationships/slideLayout" Target="../slideLayouts/slideLayout25.xml"/><Relationship Id="rId16" Type="http://schemas.openxmlformats.org/officeDocument/2006/relationships/slide" Target="../slides/slide2.xml"/><Relationship Id="rId20" Type="http://schemas.openxmlformats.org/officeDocument/2006/relationships/image" Target="../media/image12.png"/><Relationship Id="rId29" Type="http://schemas.openxmlformats.org/officeDocument/2006/relationships/image" Target="../media/image21.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image" Target="../media/image16.png"/><Relationship Id="rId5" Type="http://schemas.openxmlformats.org/officeDocument/2006/relationships/slideLayout" Target="../slideLayouts/slideLayout28.xml"/><Relationship Id="rId15" Type="http://schemas.openxmlformats.org/officeDocument/2006/relationships/image" Target="../media/image8.png"/><Relationship Id="rId23" Type="http://schemas.openxmlformats.org/officeDocument/2006/relationships/image" Target="../media/image15.png"/><Relationship Id="rId28" Type="http://schemas.openxmlformats.org/officeDocument/2006/relationships/image" Target="../media/image20.png"/><Relationship Id="rId10" Type="http://schemas.openxmlformats.org/officeDocument/2006/relationships/slideLayout" Target="../slideLayouts/slideLayout33.xml"/><Relationship Id="rId19" Type="http://schemas.openxmlformats.org/officeDocument/2006/relationships/image" Target="../media/image11.png"/><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 Id="rId22" Type="http://schemas.openxmlformats.org/officeDocument/2006/relationships/image" Target="../media/image14.png"/><Relationship Id="rId27"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026" name="Picture 1" descr="sunum_image_ic.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accent2"/>
                </a:solidFill>
                <a:latin typeface="+mn-lt"/>
                <a:cs typeface="+mn-cs"/>
              </a:defRPr>
            </a:lvl1pPr>
          </a:lstStyle>
          <a:p>
            <a:pPr>
              <a:defRPr/>
            </a:pPr>
            <a:r>
              <a:rPr lang="en-US" dirty="0"/>
              <a:t>Sunum adı</a:t>
            </a:r>
          </a:p>
        </p:txBody>
      </p:sp>
    </p:spTree>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Lst>
  <p:hf hdr="0" dt="0"/>
  <p:txStyles>
    <p:titleStyle>
      <a:lvl1pPr algn="ctr" rtl="0" eaLnBrk="0" fontAlgn="base" hangingPunct="0">
        <a:spcBef>
          <a:spcPct val="0"/>
        </a:spcBef>
        <a:spcAft>
          <a:spcPct val="0"/>
        </a:spcAft>
        <a:defRPr sz="4400" kern="1200">
          <a:solidFill>
            <a:srgbClr val="FFFFFF"/>
          </a:solidFill>
          <a:latin typeface="+mj-lt"/>
          <a:ea typeface="+mj-ea"/>
          <a:cs typeface="+mj-cs"/>
        </a:defRPr>
      </a:lvl1pPr>
      <a:lvl2pPr algn="ctr" rtl="0" eaLnBrk="0" fontAlgn="base" hangingPunct="0">
        <a:spcBef>
          <a:spcPct val="0"/>
        </a:spcBef>
        <a:spcAft>
          <a:spcPct val="0"/>
        </a:spcAft>
        <a:defRPr sz="4400">
          <a:solidFill>
            <a:srgbClr val="FFFFFF"/>
          </a:solidFill>
          <a:latin typeface="Candara" pitchFamily="34" charset="0"/>
        </a:defRPr>
      </a:lvl2pPr>
      <a:lvl3pPr algn="ctr" rtl="0" eaLnBrk="0" fontAlgn="base" hangingPunct="0">
        <a:spcBef>
          <a:spcPct val="0"/>
        </a:spcBef>
        <a:spcAft>
          <a:spcPct val="0"/>
        </a:spcAft>
        <a:defRPr sz="4400">
          <a:solidFill>
            <a:srgbClr val="FFFFFF"/>
          </a:solidFill>
          <a:latin typeface="Candara" pitchFamily="34" charset="0"/>
        </a:defRPr>
      </a:lvl3pPr>
      <a:lvl4pPr algn="ctr" rtl="0" eaLnBrk="0" fontAlgn="base" hangingPunct="0">
        <a:spcBef>
          <a:spcPct val="0"/>
        </a:spcBef>
        <a:spcAft>
          <a:spcPct val="0"/>
        </a:spcAft>
        <a:defRPr sz="4400">
          <a:solidFill>
            <a:srgbClr val="FFFFFF"/>
          </a:solidFill>
          <a:latin typeface="Candara" pitchFamily="34" charset="0"/>
        </a:defRPr>
      </a:lvl4pPr>
      <a:lvl5pPr algn="ctr" rtl="0" eaLnBrk="0" fontAlgn="base" hangingPunct="0">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PFAgoraSansPro-Regular"/>
          <a:ea typeface="PFAgoraSansPro-Regular"/>
          <a:cs typeface="PFAgoraSansPro-Regular"/>
        </a:defRPr>
      </a:lvl1pPr>
      <a:lvl2pPr marL="576263"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PFAgoraSansPro-Regular"/>
          <a:ea typeface="PFAgoraSansPro-Regular"/>
          <a:cs typeface="PFAgoraSansPro-Regular"/>
        </a:defRPr>
      </a:lvl2pPr>
      <a:lvl3pPr marL="85566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PFAgoraSansPro-Regular"/>
          <a:ea typeface="PFAgoraSansPro-Regular"/>
          <a:cs typeface="PFAgoraSansPro-Regular"/>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PFAgoraSansPro-Regular"/>
          <a:ea typeface="PFAgoraSansPro-Regular"/>
          <a:cs typeface="PFAgoraSansPro-Regular"/>
        </a:defRPr>
      </a:lvl4pPr>
      <a:lvl5pPr marL="1462088"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PFAgoraSansPro-Regular"/>
          <a:ea typeface="PFAgoraSansPro-Regular"/>
          <a:cs typeface="PFAgoraSansPro-Regular"/>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2050" name="Picture 3" descr="altlik_bos.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10" name="Oval 9">
            <a:hlinkClick r:id="rId16" action="ppaction://hlinksldjump"/>
          </p:cNvPr>
          <p:cNvSpPr/>
          <p:nvPr userDrawn="1"/>
        </p:nvSpPr>
        <p:spPr>
          <a:xfrm>
            <a:off x="1625600"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 name="Oval 19">
            <a:hlinkClick r:id="rId16" action="ppaction://hlinksldjump"/>
          </p:cNvPr>
          <p:cNvSpPr/>
          <p:nvPr userDrawn="1"/>
        </p:nvSpPr>
        <p:spPr>
          <a:xfrm>
            <a:off x="15716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1" name="Oval 20">
            <a:hlinkClick r:id="rId16" action="ppaction://hlinksldjump"/>
          </p:cNvPr>
          <p:cNvSpPr/>
          <p:nvPr userDrawn="1"/>
        </p:nvSpPr>
        <p:spPr>
          <a:xfrm>
            <a:off x="45688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 name="Oval 21">
            <a:hlinkClick r:id="rId16" action="ppaction://hlinksldjump"/>
          </p:cNvPr>
          <p:cNvSpPr/>
          <p:nvPr userDrawn="1"/>
        </p:nvSpPr>
        <p:spPr>
          <a:xfrm>
            <a:off x="5219700" y="6354763"/>
            <a:ext cx="454025"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Oval 22">
            <a:hlinkClick r:id="rId16" action="ppaction://hlinksldjump"/>
          </p:cNvPr>
          <p:cNvSpPr/>
          <p:nvPr userDrawn="1"/>
        </p:nvSpPr>
        <p:spPr>
          <a:xfrm>
            <a:off x="5872163" y="6354763"/>
            <a:ext cx="454025"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Oval 23">
            <a:hlinkClick r:id="rId16" action="ppaction://hlinksldjump"/>
          </p:cNvPr>
          <p:cNvSpPr/>
          <p:nvPr userDrawn="1"/>
        </p:nvSpPr>
        <p:spPr>
          <a:xfrm>
            <a:off x="65246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82" name="TextBox 12"/>
          <p:cNvSpPr txBox="1">
            <a:spLocks noChangeArrowheads="1"/>
          </p:cNvSpPr>
          <p:nvPr userDrawn="1"/>
        </p:nvSpPr>
        <p:spPr bwMode="auto">
          <a:xfrm>
            <a:off x="-1131888" y="2719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tr-TR" altLang="tr-TR" smtClean="0">
              <a:solidFill>
                <a:prstClr val="black"/>
              </a:solidFill>
              <a:latin typeface="Calibri" pitchFamily="34" charset="0"/>
              <a:cs typeface="+mn-cs"/>
            </a:endParaRPr>
          </a:p>
        </p:txBody>
      </p:sp>
      <p:pic>
        <p:nvPicPr>
          <p:cNvPr id="2059" name="Picture 4" descr="menu_alani.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435100" y="6291263"/>
            <a:ext cx="62722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0"/>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498600" y="6348413"/>
            <a:ext cx="8937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descr="karayollari.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871788"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demiryollari.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52800" y="6329363"/>
            <a:ext cx="474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havayollari.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832225" y="6329363"/>
            <a:ext cx="474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denizyollari.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319588" y="6329363"/>
            <a:ext cx="4746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haberlesme.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799013"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4" descr="ab.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78438"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5" descr="sura.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765800"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6" descr="ok_sag.png">
            <a:hlinkClick r:id="" action="ppaction://hlinkshowjump?jump=nextslide"/>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405688" y="6430963"/>
            <a:ext cx="15875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7" descr="ok_sol.png">
            <a:hlinkClick r:id="" action="ppaction://hlinkshowjump?jump=previousslide"/>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6767513" y="6430963"/>
            <a:ext cx="15875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7" descr="karayollari_aktif.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2846388" y="6326188"/>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31" descr="baslik_ayrac.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1113" y="776288"/>
            <a:ext cx="914241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lide Number Placeholder 5"/>
          <p:cNvSpPr>
            <a:spLocks noGrp="1"/>
          </p:cNvSpPr>
          <p:nvPr>
            <p:ph type="sldNum" sz="quarter" idx="4"/>
          </p:nvPr>
        </p:nvSpPr>
        <p:spPr>
          <a:xfrm>
            <a:off x="6938963" y="6340475"/>
            <a:ext cx="457200" cy="3270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0000"/>
                </a:solidFill>
                <a:latin typeface="Calibri" panose="020F0502020204030204" pitchFamily="34" charset="0"/>
              </a:defRPr>
            </a:lvl1pPr>
          </a:lstStyle>
          <a:p>
            <a:fld id="{05E8C21B-F132-4452-94D0-7EDCE7EF0412}" type="slidenum">
              <a:rPr lang="en-US" altLang="tr-TR"/>
              <a:pPr/>
              <a:t>‹#›</a:t>
            </a:fld>
            <a:endParaRPr lang="en-US" altLang="tr-TR"/>
          </a:p>
        </p:txBody>
      </p:sp>
      <p:sp>
        <p:nvSpPr>
          <p:cNvPr id="2073" name="Title Placeholder 1"/>
          <p:cNvSpPr>
            <a:spLocks noGrp="1"/>
          </p:cNvSpPr>
          <p:nvPr>
            <p:ph type="title"/>
          </p:nvPr>
        </p:nvSpPr>
        <p:spPr bwMode="auto">
          <a:xfrm>
            <a:off x="457200" y="84138"/>
            <a:ext cx="8229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p>
        </p:txBody>
      </p:sp>
      <p:grpSp>
        <p:nvGrpSpPr>
          <p:cNvPr id="2074" name="Group 29"/>
          <p:cNvGrpSpPr>
            <a:grpSpLocks/>
          </p:cNvGrpSpPr>
          <p:nvPr userDrawn="1"/>
        </p:nvGrpSpPr>
        <p:grpSpPr bwMode="auto">
          <a:xfrm>
            <a:off x="2933700" y="6300788"/>
            <a:ext cx="3257550" cy="390525"/>
            <a:chOff x="2905125" y="5824538"/>
            <a:chExt cx="3257550" cy="390525"/>
          </a:xfrm>
        </p:grpSpPr>
        <p:sp>
          <p:nvSpPr>
            <p:cNvPr id="33" name="Rectangle 32">
              <a:hlinkClick r:id="rId16" action="ppaction://hlinksldjump"/>
            </p:cNvPr>
            <p:cNvSpPr/>
            <p:nvPr userDrawn="1"/>
          </p:nvSpPr>
          <p:spPr>
            <a:xfrm>
              <a:off x="2905125"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4" name="Rectangle 33"/>
            <p:cNvSpPr/>
            <p:nvPr userDrawn="1"/>
          </p:nvSpPr>
          <p:spPr>
            <a:xfrm>
              <a:off x="3386138"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5" name="Rectangle 34"/>
            <p:cNvSpPr/>
            <p:nvPr userDrawn="1"/>
          </p:nvSpPr>
          <p:spPr>
            <a:xfrm>
              <a:off x="3867150"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6" name="Rectangle 35"/>
            <p:cNvSpPr/>
            <p:nvPr userDrawn="1"/>
          </p:nvSpPr>
          <p:spPr>
            <a:xfrm>
              <a:off x="4348163"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7" name="Rectangle 36"/>
            <p:cNvSpPr/>
            <p:nvPr userDrawn="1"/>
          </p:nvSpPr>
          <p:spPr>
            <a:xfrm>
              <a:off x="4829175"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8" name="Rectangle 37"/>
            <p:cNvSpPr/>
            <p:nvPr userDrawn="1"/>
          </p:nvSpPr>
          <p:spPr>
            <a:xfrm>
              <a:off x="5310188"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9" name="Rectangle 38"/>
            <p:cNvSpPr/>
            <p:nvPr userDrawn="1"/>
          </p:nvSpPr>
          <p:spPr>
            <a:xfrm>
              <a:off x="5791200"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Tree>
  </p:cSld>
  <p:clrMap bg1="lt1" tx1="dk1" bg2="lt2" tx2="dk2" accent1="accent1" accent2="accent2" accent3="accent3" accent4="accent4" accent5="accent5" accent6="accent6" hlink="hlink" folHlink="folHlink"/>
  <p:sldLayoutIdLst>
    <p:sldLayoutId id="2147484840" r:id="rId1"/>
    <p:sldLayoutId id="2147484841" r:id="rId2"/>
    <p:sldLayoutId id="2147484842" r:id="rId3"/>
    <p:sldLayoutId id="2147484843" r:id="rId4"/>
    <p:sldLayoutId id="2147484844" r:id="rId5"/>
    <p:sldLayoutId id="2147484845" r:id="rId6"/>
    <p:sldLayoutId id="2147484846" r:id="rId7"/>
    <p:sldLayoutId id="2147484847" r:id="rId8"/>
    <p:sldLayoutId id="2147484848" r:id="rId9"/>
    <p:sldLayoutId id="2147484849" r:id="rId10"/>
    <p:sldLayoutId id="2147484850" r:id="rId11"/>
    <p:sldLayoutId id="2147484851" r:id="rId12"/>
  </p:sldLayoutIdLst>
  <p:transition spd="slow">
    <p:fade/>
  </p:transition>
  <p:timing>
    <p:tnLst>
      <p:par>
        <p:cTn id="1" dur="indefinite" restart="never" nodeType="tmRoot"/>
      </p:par>
    </p:tnLst>
  </p:timing>
  <p:hf hdr="0" ftr="0" dt="0"/>
  <p:txStyles>
    <p:titleStyle>
      <a:lvl1pPr algn="ctr" rtl="0" eaLnBrk="0" fontAlgn="base" hangingPunct="0">
        <a:lnSpc>
          <a:spcPct val="75000"/>
        </a:lnSpc>
        <a:spcBef>
          <a:spcPct val="0"/>
        </a:spcBef>
        <a:spcAft>
          <a:spcPct val="0"/>
        </a:spcAft>
        <a:defRPr sz="3800" b="1" kern="1200">
          <a:solidFill>
            <a:srgbClr val="FF0000"/>
          </a:solidFill>
          <a:latin typeface="Palatino Linotype" pitchFamily="18" charset="0"/>
          <a:ea typeface="+mj-ea"/>
          <a:cs typeface="+mj-cs"/>
        </a:defRPr>
      </a:lvl1pPr>
      <a:lvl2pPr algn="ctr" rtl="0" eaLnBrk="0" fontAlgn="base" hangingPunct="0">
        <a:lnSpc>
          <a:spcPct val="75000"/>
        </a:lnSpc>
        <a:spcBef>
          <a:spcPct val="0"/>
        </a:spcBef>
        <a:spcAft>
          <a:spcPct val="0"/>
        </a:spcAft>
        <a:defRPr sz="3800" b="1">
          <a:solidFill>
            <a:srgbClr val="FF0000"/>
          </a:solidFill>
          <a:latin typeface="Palatino Linotype" pitchFamily="18" charset="0"/>
        </a:defRPr>
      </a:lvl2pPr>
      <a:lvl3pPr algn="ctr" rtl="0" eaLnBrk="0" fontAlgn="base" hangingPunct="0">
        <a:lnSpc>
          <a:spcPct val="75000"/>
        </a:lnSpc>
        <a:spcBef>
          <a:spcPct val="0"/>
        </a:spcBef>
        <a:spcAft>
          <a:spcPct val="0"/>
        </a:spcAft>
        <a:defRPr sz="3800" b="1">
          <a:solidFill>
            <a:srgbClr val="FF0000"/>
          </a:solidFill>
          <a:latin typeface="Palatino Linotype" pitchFamily="18" charset="0"/>
        </a:defRPr>
      </a:lvl3pPr>
      <a:lvl4pPr algn="ctr" rtl="0" eaLnBrk="0" fontAlgn="base" hangingPunct="0">
        <a:lnSpc>
          <a:spcPct val="75000"/>
        </a:lnSpc>
        <a:spcBef>
          <a:spcPct val="0"/>
        </a:spcBef>
        <a:spcAft>
          <a:spcPct val="0"/>
        </a:spcAft>
        <a:defRPr sz="3800" b="1">
          <a:solidFill>
            <a:srgbClr val="FF0000"/>
          </a:solidFill>
          <a:latin typeface="Palatino Linotype" pitchFamily="18" charset="0"/>
        </a:defRPr>
      </a:lvl4pPr>
      <a:lvl5pPr algn="ctr" rtl="0" eaLnBrk="0" fontAlgn="base" hangingPunct="0">
        <a:lnSpc>
          <a:spcPct val="75000"/>
        </a:lnSpc>
        <a:spcBef>
          <a:spcPct val="0"/>
        </a:spcBef>
        <a:spcAft>
          <a:spcPct val="0"/>
        </a:spcAft>
        <a:defRPr sz="3800" b="1">
          <a:solidFill>
            <a:srgbClr val="FF0000"/>
          </a:solidFill>
          <a:latin typeface="Palatino Linotype" pitchFamily="18" charset="0"/>
        </a:defRPr>
      </a:lvl5pPr>
      <a:lvl6pPr marL="457200" algn="ctr" rtl="0" fontAlgn="base">
        <a:lnSpc>
          <a:spcPct val="75000"/>
        </a:lnSpc>
        <a:spcBef>
          <a:spcPct val="0"/>
        </a:spcBef>
        <a:spcAft>
          <a:spcPct val="0"/>
        </a:spcAft>
        <a:defRPr sz="3800" b="1">
          <a:solidFill>
            <a:srgbClr val="FF0000"/>
          </a:solidFill>
          <a:latin typeface="Palatino Linotype" pitchFamily="18" charset="0"/>
        </a:defRPr>
      </a:lvl6pPr>
      <a:lvl7pPr marL="914400" algn="ctr" rtl="0" fontAlgn="base">
        <a:lnSpc>
          <a:spcPct val="75000"/>
        </a:lnSpc>
        <a:spcBef>
          <a:spcPct val="0"/>
        </a:spcBef>
        <a:spcAft>
          <a:spcPct val="0"/>
        </a:spcAft>
        <a:defRPr sz="3800" b="1">
          <a:solidFill>
            <a:srgbClr val="FF0000"/>
          </a:solidFill>
          <a:latin typeface="Palatino Linotype" pitchFamily="18" charset="0"/>
        </a:defRPr>
      </a:lvl7pPr>
      <a:lvl8pPr marL="1371600" algn="ctr" rtl="0" fontAlgn="base">
        <a:lnSpc>
          <a:spcPct val="75000"/>
        </a:lnSpc>
        <a:spcBef>
          <a:spcPct val="0"/>
        </a:spcBef>
        <a:spcAft>
          <a:spcPct val="0"/>
        </a:spcAft>
        <a:defRPr sz="3800" b="1">
          <a:solidFill>
            <a:srgbClr val="FF0000"/>
          </a:solidFill>
          <a:latin typeface="Palatino Linotype" pitchFamily="18" charset="0"/>
        </a:defRPr>
      </a:lvl8pPr>
      <a:lvl9pPr marL="1828800" algn="ctr" rtl="0" fontAlgn="base">
        <a:lnSpc>
          <a:spcPct val="75000"/>
        </a:lnSpc>
        <a:spcBef>
          <a:spcPct val="0"/>
        </a:spcBef>
        <a:spcAft>
          <a:spcPct val="0"/>
        </a:spcAft>
        <a:defRPr sz="3800" b="1">
          <a:solidFill>
            <a:srgbClr val="FF0000"/>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Palatino Linotype"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Palatino Linotype"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Palatino Linotype"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Palatino Linotype"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3074" name="Picture 3" descr="altlik_bos.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10" name="Oval 9">
            <a:hlinkClick r:id="rId16" action="ppaction://hlinksldjump"/>
          </p:cNvPr>
          <p:cNvSpPr/>
          <p:nvPr userDrawn="1"/>
        </p:nvSpPr>
        <p:spPr>
          <a:xfrm>
            <a:off x="1625600"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 name="Oval 19">
            <a:hlinkClick r:id="rId16" action="ppaction://hlinksldjump"/>
          </p:cNvPr>
          <p:cNvSpPr/>
          <p:nvPr userDrawn="1"/>
        </p:nvSpPr>
        <p:spPr>
          <a:xfrm>
            <a:off x="15716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1" name="Oval 20">
            <a:hlinkClick r:id="rId16" action="ppaction://hlinksldjump"/>
          </p:cNvPr>
          <p:cNvSpPr/>
          <p:nvPr userDrawn="1"/>
        </p:nvSpPr>
        <p:spPr>
          <a:xfrm>
            <a:off x="45688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2" name="Oval 21">
            <a:hlinkClick r:id="rId16" action="ppaction://hlinksldjump"/>
          </p:cNvPr>
          <p:cNvSpPr/>
          <p:nvPr userDrawn="1"/>
        </p:nvSpPr>
        <p:spPr>
          <a:xfrm>
            <a:off x="5219700" y="6354763"/>
            <a:ext cx="454025"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3" name="Oval 22">
            <a:hlinkClick r:id="rId16" action="ppaction://hlinksldjump"/>
          </p:cNvPr>
          <p:cNvSpPr/>
          <p:nvPr userDrawn="1"/>
        </p:nvSpPr>
        <p:spPr>
          <a:xfrm>
            <a:off x="5872163" y="6354763"/>
            <a:ext cx="454025"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4" name="Oval 23">
            <a:hlinkClick r:id="rId16" action="ppaction://hlinksldjump"/>
          </p:cNvPr>
          <p:cNvSpPr/>
          <p:nvPr userDrawn="1"/>
        </p:nvSpPr>
        <p:spPr>
          <a:xfrm>
            <a:off x="6524625" y="6354763"/>
            <a:ext cx="452438" cy="4540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082" name="TextBox 12"/>
          <p:cNvSpPr txBox="1">
            <a:spLocks noChangeArrowheads="1"/>
          </p:cNvSpPr>
          <p:nvPr userDrawn="1"/>
        </p:nvSpPr>
        <p:spPr bwMode="auto">
          <a:xfrm>
            <a:off x="-1131888" y="271938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tr-TR" smtClean="0">
              <a:solidFill>
                <a:prstClr val="black"/>
              </a:solidFill>
              <a:latin typeface="Calibri" pitchFamily="34" charset="0"/>
              <a:cs typeface="+mn-cs"/>
            </a:endParaRPr>
          </a:p>
        </p:txBody>
      </p:sp>
      <p:pic>
        <p:nvPicPr>
          <p:cNvPr id="3083" name="Picture 4" descr="menu_alani.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435100" y="6291263"/>
            <a:ext cx="627221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0"/>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498600" y="6348413"/>
            <a:ext cx="893763"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3" descr="karayollari.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871788"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emiryollari.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3352800" y="6329363"/>
            <a:ext cx="474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havayollari.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3832225" y="6329363"/>
            <a:ext cx="474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6" descr="denizyollari.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319588" y="6329363"/>
            <a:ext cx="474662"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7" descr="haberlesme.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799013"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24" descr="ab.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78438"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25" descr="sura.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5765800" y="6329363"/>
            <a:ext cx="4762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26" descr="ok_sag.png">
            <a:hlinkClick r:id="" action="ppaction://hlinkshowjump?jump=nextslide"/>
          </p:cNvPr>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7405688" y="6430963"/>
            <a:ext cx="15875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27" descr="ok_sol.png">
            <a:hlinkClick r:id="" action="ppaction://hlinkshowjump?jump=previousslide"/>
          </p:cNvPr>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6767513" y="6430963"/>
            <a:ext cx="158750" cy="15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7" descr="karayollari_aktif.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2846388" y="6326188"/>
            <a:ext cx="536575"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31" descr="baslik_ayrac.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11113" y="776288"/>
            <a:ext cx="9142412"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Slide Number Placeholder 5"/>
          <p:cNvSpPr>
            <a:spLocks noGrp="1"/>
          </p:cNvSpPr>
          <p:nvPr>
            <p:ph type="sldNum" sz="quarter" idx="4"/>
          </p:nvPr>
        </p:nvSpPr>
        <p:spPr>
          <a:xfrm>
            <a:off x="6938963" y="6340475"/>
            <a:ext cx="457200" cy="3270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000">
                <a:solidFill>
                  <a:srgbClr val="FF0000"/>
                </a:solidFill>
                <a:latin typeface="Calibri" panose="020F0502020204030204" pitchFamily="34" charset="0"/>
              </a:defRPr>
            </a:lvl1pPr>
          </a:lstStyle>
          <a:p>
            <a:fld id="{CB7ECD80-EABE-4A49-BFFA-30199881AB06}" type="slidenum">
              <a:rPr lang="en-US" altLang="tr-TR"/>
              <a:pPr/>
              <a:t>‹#›</a:t>
            </a:fld>
            <a:endParaRPr lang="en-US" altLang="tr-TR"/>
          </a:p>
        </p:txBody>
      </p:sp>
      <p:sp>
        <p:nvSpPr>
          <p:cNvPr id="3097" name="Title Placeholder 1"/>
          <p:cNvSpPr>
            <a:spLocks noGrp="1"/>
          </p:cNvSpPr>
          <p:nvPr>
            <p:ph type="title"/>
          </p:nvPr>
        </p:nvSpPr>
        <p:spPr bwMode="auto">
          <a:xfrm>
            <a:off x="457200" y="84138"/>
            <a:ext cx="82296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p>
        </p:txBody>
      </p:sp>
      <p:grpSp>
        <p:nvGrpSpPr>
          <p:cNvPr id="3098" name="Group 29"/>
          <p:cNvGrpSpPr>
            <a:grpSpLocks/>
          </p:cNvGrpSpPr>
          <p:nvPr userDrawn="1"/>
        </p:nvGrpSpPr>
        <p:grpSpPr bwMode="auto">
          <a:xfrm>
            <a:off x="2933700" y="6300788"/>
            <a:ext cx="3257550" cy="390525"/>
            <a:chOff x="2905125" y="5824538"/>
            <a:chExt cx="3257550" cy="390525"/>
          </a:xfrm>
        </p:grpSpPr>
        <p:sp>
          <p:nvSpPr>
            <p:cNvPr id="33" name="Rectangle 32">
              <a:hlinkClick r:id="rId16" action="ppaction://hlinksldjump"/>
            </p:cNvPr>
            <p:cNvSpPr/>
            <p:nvPr userDrawn="1"/>
          </p:nvSpPr>
          <p:spPr>
            <a:xfrm>
              <a:off x="2905125"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4" name="Rectangle 33"/>
            <p:cNvSpPr/>
            <p:nvPr userDrawn="1"/>
          </p:nvSpPr>
          <p:spPr>
            <a:xfrm>
              <a:off x="3386138"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5" name="Rectangle 34"/>
            <p:cNvSpPr/>
            <p:nvPr userDrawn="1"/>
          </p:nvSpPr>
          <p:spPr>
            <a:xfrm>
              <a:off x="3867150"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6" name="Rectangle 35"/>
            <p:cNvSpPr/>
            <p:nvPr userDrawn="1"/>
          </p:nvSpPr>
          <p:spPr>
            <a:xfrm>
              <a:off x="4348163"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7" name="Rectangle 36"/>
            <p:cNvSpPr/>
            <p:nvPr userDrawn="1"/>
          </p:nvSpPr>
          <p:spPr>
            <a:xfrm>
              <a:off x="4829175"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8" name="Rectangle 37"/>
            <p:cNvSpPr/>
            <p:nvPr userDrawn="1"/>
          </p:nvSpPr>
          <p:spPr>
            <a:xfrm>
              <a:off x="5310188"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39" name="Rectangle 38"/>
            <p:cNvSpPr/>
            <p:nvPr userDrawn="1"/>
          </p:nvSpPr>
          <p:spPr>
            <a:xfrm>
              <a:off x="5791200" y="5824538"/>
              <a:ext cx="371475" cy="3905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grpSp>
    </p:spTree>
  </p:cSld>
  <p:clrMap bg1="lt1" tx1="dk1" bg2="lt2" tx2="dk2" accent1="accent1" accent2="accent2" accent3="accent3" accent4="accent4" accent5="accent5" accent6="accent6" hlink="hlink" folHlink="folHlink"/>
  <p:sldLayoutIdLst>
    <p:sldLayoutId id="2147484852" r:id="rId1"/>
    <p:sldLayoutId id="2147484853" r:id="rId2"/>
    <p:sldLayoutId id="2147484854" r:id="rId3"/>
    <p:sldLayoutId id="2147484855" r:id="rId4"/>
    <p:sldLayoutId id="2147484856" r:id="rId5"/>
    <p:sldLayoutId id="2147484857" r:id="rId6"/>
    <p:sldLayoutId id="2147484858" r:id="rId7"/>
    <p:sldLayoutId id="2147484859" r:id="rId8"/>
    <p:sldLayoutId id="2147484860" r:id="rId9"/>
    <p:sldLayoutId id="2147484861" r:id="rId10"/>
    <p:sldLayoutId id="2147484862" r:id="rId11"/>
    <p:sldLayoutId id="2147484863" r:id="rId12"/>
  </p:sldLayoutIdLst>
  <p:transition spd="slow">
    <p:fade/>
  </p:transition>
  <p:timing>
    <p:tnLst>
      <p:par>
        <p:cTn id="1" dur="indefinite" restart="never" nodeType="tmRoot"/>
      </p:par>
    </p:tnLst>
  </p:timing>
  <p:hf hdr="0" ftr="0" dt="0"/>
  <p:txStyles>
    <p:titleStyle>
      <a:lvl1pPr algn="ctr" rtl="0" eaLnBrk="0" fontAlgn="base" hangingPunct="0">
        <a:lnSpc>
          <a:spcPct val="75000"/>
        </a:lnSpc>
        <a:spcBef>
          <a:spcPct val="0"/>
        </a:spcBef>
        <a:spcAft>
          <a:spcPct val="0"/>
        </a:spcAft>
        <a:defRPr sz="3800" b="1" kern="1200">
          <a:solidFill>
            <a:srgbClr val="FF0000"/>
          </a:solidFill>
          <a:latin typeface="Palatino Linotype" pitchFamily="18" charset="0"/>
          <a:ea typeface="+mj-ea"/>
          <a:cs typeface="+mj-cs"/>
        </a:defRPr>
      </a:lvl1pPr>
      <a:lvl2pPr algn="ctr" rtl="0" eaLnBrk="0" fontAlgn="base" hangingPunct="0">
        <a:lnSpc>
          <a:spcPct val="75000"/>
        </a:lnSpc>
        <a:spcBef>
          <a:spcPct val="0"/>
        </a:spcBef>
        <a:spcAft>
          <a:spcPct val="0"/>
        </a:spcAft>
        <a:defRPr sz="3800" b="1">
          <a:solidFill>
            <a:srgbClr val="FF0000"/>
          </a:solidFill>
          <a:latin typeface="Palatino Linotype" pitchFamily="18" charset="0"/>
        </a:defRPr>
      </a:lvl2pPr>
      <a:lvl3pPr algn="ctr" rtl="0" eaLnBrk="0" fontAlgn="base" hangingPunct="0">
        <a:lnSpc>
          <a:spcPct val="75000"/>
        </a:lnSpc>
        <a:spcBef>
          <a:spcPct val="0"/>
        </a:spcBef>
        <a:spcAft>
          <a:spcPct val="0"/>
        </a:spcAft>
        <a:defRPr sz="3800" b="1">
          <a:solidFill>
            <a:srgbClr val="FF0000"/>
          </a:solidFill>
          <a:latin typeface="Palatino Linotype" pitchFamily="18" charset="0"/>
        </a:defRPr>
      </a:lvl3pPr>
      <a:lvl4pPr algn="ctr" rtl="0" eaLnBrk="0" fontAlgn="base" hangingPunct="0">
        <a:lnSpc>
          <a:spcPct val="75000"/>
        </a:lnSpc>
        <a:spcBef>
          <a:spcPct val="0"/>
        </a:spcBef>
        <a:spcAft>
          <a:spcPct val="0"/>
        </a:spcAft>
        <a:defRPr sz="3800" b="1">
          <a:solidFill>
            <a:srgbClr val="FF0000"/>
          </a:solidFill>
          <a:latin typeface="Palatino Linotype" pitchFamily="18" charset="0"/>
        </a:defRPr>
      </a:lvl4pPr>
      <a:lvl5pPr algn="ctr" rtl="0" eaLnBrk="0" fontAlgn="base" hangingPunct="0">
        <a:lnSpc>
          <a:spcPct val="75000"/>
        </a:lnSpc>
        <a:spcBef>
          <a:spcPct val="0"/>
        </a:spcBef>
        <a:spcAft>
          <a:spcPct val="0"/>
        </a:spcAft>
        <a:defRPr sz="3800" b="1">
          <a:solidFill>
            <a:srgbClr val="FF0000"/>
          </a:solidFill>
          <a:latin typeface="Palatino Linotype" pitchFamily="18" charset="0"/>
        </a:defRPr>
      </a:lvl5pPr>
      <a:lvl6pPr marL="457200" algn="ctr" rtl="0" fontAlgn="base">
        <a:lnSpc>
          <a:spcPct val="75000"/>
        </a:lnSpc>
        <a:spcBef>
          <a:spcPct val="0"/>
        </a:spcBef>
        <a:spcAft>
          <a:spcPct val="0"/>
        </a:spcAft>
        <a:defRPr sz="3800" b="1">
          <a:solidFill>
            <a:srgbClr val="FF0000"/>
          </a:solidFill>
          <a:latin typeface="Palatino Linotype" pitchFamily="18" charset="0"/>
        </a:defRPr>
      </a:lvl6pPr>
      <a:lvl7pPr marL="914400" algn="ctr" rtl="0" fontAlgn="base">
        <a:lnSpc>
          <a:spcPct val="75000"/>
        </a:lnSpc>
        <a:spcBef>
          <a:spcPct val="0"/>
        </a:spcBef>
        <a:spcAft>
          <a:spcPct val="0"/>
        </a:spcAft>
        <a:defRPr sz="3800" b="1">
          <a:solidFill>
            <a:srgbClr val="FF0000"/>
          </a:solidFill>
          <a:latin typeface="Palatino Linotype" pitchFamily="18" charset="0"/>
        </a:defRPr>
      </a:lvl7pPr>
      <a:lvl8pPr marL="1371600" algn="ctr" rtl="0" fontAlgn="base">
        <a:lnSpc>
          <a:spcPct val="75000"/>
        </a:lnSpc>
        <a:spcBef>
          <a:spcPct val="0"/>
        </a:spcBef>
        <a:spcAft>
          <a:spcPct val="0"/>
        </a:spcAft>
        <a:defRPr sz="3800" b="1">
          <a:solidFill>
            <a:srgbClr val="FF0000"/>
          </a:solidFill>
          <a:latin typeface="Palatino Linotype" pitchFamily="18" charset="0"/>
        </a:defRPr>
      </a:lvl8pPr>
      <a:lvl9pPr marL="1828800" algn="ctr" rtl="0" fontAlgn="base">
        <a:lnSpc>
          <a:spcPct val="75000"/>
        </a:lnSpc>
        <a:spcBef>
          <a:spcPct val="0"/>
        </a:spcBef>
        <a:spcAft>
          <a:spcPct val="0"/>
        </a:spcAft>
        <a:defRPr sz="3800" b="1">
          <a:solidFill>
            <a:srgbClr val="FF0000"/>
          </a:solidFill>
          <a:latin typeface="Palatino Linotype"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Palatino Linotype"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Palatino Linotype"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Palatino Linotype"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Palatino Linotype"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Palatino Linotype"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staumanaliz.tobb.org.tr/"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219502" y="282175"/>
            <a:ext cx="8694120" cy="387798"/>
          </a:xfrm>
          <a:prstGeom prst="rect">
            <a:avLst/>
          </a:prstGeom>
        </p:spPr>
        <p:txBody>
          <a:bodyPr wrap="square">
            <a:spAutoFit/>
          </a:bodyPr>
          <a:lstStyle/>
          <a:p>
            <a:pPr algn="ctr" eaLnBrk="1" hangingPunct="1">
              <a:lnSpc>
                <a:spcPct val="80000"/>
              </a:lnSpc>
              <a:defRPr/>
            </a:pPr>
            <a:r>
              <a:rPr lang="tr-TR" sz="2400" b="1" dirty="0" smtClean="0">
                <a:solidFill>
                  <a:schemeClr val="bg1"/>
                </a:solidFill>
              </a:rPr>
              <a:t>ULAŞTIRMA VE ALTYAPI BAKANLIĞI </a:t>
            </a:r>
            <a:endParaRPr lang="en-US" sz="2400" b="1" dirty="0">
              <a:solidFill>
                <a:schemeClr val="bg1"/>
              </a:solidFill>
            </a:endParaRPr>
          </a:p>
        </p:txBody>
      </p:sp>
      <p:sp>
        <p:nvSpPr>
          <p:cNvPr id="3" name="Dikdörtgen 2"/>
          <p:cNvSpPr/>
          <p:nvPr/>
        </p:nvSpPr>
        <p:spPr>
          <a:xfrm>
            <a:off x="1004695" y="849882"/>
            <a:ext cx="7553325" cy="387798"/>
          </a:xfrm>
          <a:prstGeom prst="rect">
            <a:avLst/>
          </a:prstGeom>
        </p:spPr>
        <p:txBody>
          <a:bodyPr wrap="square">
            <a:spAutoFit/>
          </a:bodyPr>
          <a:lstStyle/>
          <a:p>
            <a:pPr eaLnBrk="1" hangingPunct="1">
              <a:lnSpc>
                <a:spcPct val="80000"/>
              </a:lnSpc>
              <a:defRPr/>
            </a:pPr>
            <a:r>
              <a:rPr lang="en-US" sz="2400" b="1" dirty="0">
                <a:solidFill>
                  <a:schemeClr val="bg1"/>
                </a:solidFill>
              </a:rPr>
              <a:t>KARAYOLU DÜZENLEME GENEL MÜDÜRLÜĞÜ</a:t>
            </a:r>
          </a:p>
        </p:txBody>
      </p:sp>
      <p:pic>
        <p:nvPicPr>
          <p:cNvPr id="6" name="Resim 5"/>
          <p:cNvPicPr>
            <a:picLocks noChangeAspect="1"/>
          </p:cNvPicPr>
          <p:nvPr/>
        </p:nvPicPr>
        <p:blipFill rotWithShape="1">
          <a:blip r:embed="rId2"/>
          <a:srcRect l="13904" t="2381" r="14074" b="3174"/>
          <a:stretch/>
        </p:blipFill>
        <p:spPr>
          <a:xfrm>
            <a:off x="0" y="0"/>
            <a:ext cx="9143999" cy="6858000"/>
          </a:xfrm>
          <a:prstGeom prst="rect">
            <a:avLst/>
          </a:prstGeom>
        </p:spPr>
      </p:pic>
      <p:sp>
        <p:nvSpPr>
          <p:cNvPr id="7" name="Subtitle 2"/>
          <p:cNvSpPr txBox="1">
            <a:spLocks/>
          </p:cNvSpPr>
          <p:nvPr/>
        </p:nvSpPr>
        <p:spPr>
          <a:xfrm>
            <a:off x="219502" y="108495"/>
            <a:ext cx="8562549" cy="360363"/>
          </a:xfrm>
          <a:prstGeom prst="rect">
            <a:avLst/>
          </a:prstGeom>
          <a:solidFill>
            <a:srgbClr val="D9001B"/>
          </a:solidFill>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Clr>
                <a:schemeClr val="accent1"/>
              </a:buClr>
              <a:buSzPct val="100000"/>
              <a:buFont typeface="Symbol" panose="05050102010706020507" pitchFamily="18" charset="2"/>
              <a:buNone/>
              <a:defRPr sz="2000" kern="1200">
                <a:solidFill>
                  <a:srgbClr val="FFFFFF"/>
                </a:solidFill>
                <a:latin typeface="PFAgoraSansPro-Regular"/>
                <a:ea typeface="PFAgoraSansPro-Regular"/>
                <a:cs typeface="PFAgoraSansPro-Regular"/>
              </a:defRPr>
            </a:lvl1pPr>
            <a:lvl2pPr marL="457200" indent="0" algn="ctr" rtl="0" eaLnBrk="0" fontAlgn="base" hangingPunct="0">
              <a:spcBef>
                <a:spcPct val="20000"/>
              </a:spcBef>
              <a:spcAft>
                <a:spcPct val="0"/>
              </a:spcAft>
              <a:buClr>
                <a:schemeClr val="accent1"/>
              </a:buClr>
              <a:buSzPct val="100000"/>
              <a:buFont typeface="Symbol" panose="05050102010706020507" pitchFamily="18" charset="2"/>
              <a:buNone/>
              <a:defRPr sz="2200" kern="1200">
                <a:solidFill>
                  <a:schemeClr val="tx1">
                    <a:tint val="75000"/>
                  </a:schemeClr>
                </a:solidFill>
                <a:latin typeface="PFAgoraSansPro-Regular"/>
                <a:ea typeface="PFAgoraSansPro-Regular"/>
                <a:cs typeface="PFAgoraSansPro-Regular"/>
              </a:defRPr>
            </a:lvl2pPr>
            <a:lvl3pPr marL="914400" indent="0" algn="ctr" rtl="0" eaLnBrk="0" fontAlgn="base" hangingPunct="0">
              <a:spcBef>
                <a:spcPct val="20000"/>
              </a:spcBef>
              <a:spcAft>
                <a:spcPct val="0"/>
              </a:spcAft>
              <a:buClr>
                <a:schemeClr val="accent1"/>
              </a:buClr>
              <a:buSzPct val="100000"/>
              <a:buFont typeface="Symbol" panose="05050102010706020507" pitchFamily="18" charset="2"/>
              <a:buNone/>
              <a:defRPr sz="2000" kern="1200">
                <a:solidFill>
                  <a:schemeClr val="tx1">
                    <a:tint val="75000"/>
                  </a:schemeClr>
                </a:solidFill>
                <a:latin typeface="PFAgoraSansPro-Regular"/>
                <a:ea typeface="PFAgoraSansPro-Regular"/>
                <a:cs typeface="PFAgoraSansPro-Regular"/>
              </a:defRPr>
            </a:lvl3pPr>
            <a:lvl4pPr marL="1371600" indent="0" algn="ctr" rtl="0" eaLnBrk="0" fontAlgn="base" hangingPunct="0">
              <a:spcBef>
                <a:spcPct val="20000"/>
              </a:spcBef>
              <a:spcAft>
                <a:spcPct val="0"/>
              </a:spcAft>
              <a:buClr>
                <a:schemeClr val="accent1"/>
              </a:buClr>
              <a:buSzPct val="100000"/>
              <a:buFont typeface="Symbol" panose="05050102010706020507" pitchFamily="18" charset="2"/>
              <a:buNone/>
              <a:defRPr sz="2000" kern="1200">
                <a:solidFill>
                  <a:schemeClr val="tx1">
                    <a:tint val="75000"/>
                  </a:schemeClr>
                </a:solidFill>
                <a:latin typeface="PFAgoraSansPro-Regular"/>
                <a:ea typeface="PFAgoraSansPro-Regular"/>
                <a:cs typeface="PFAgoraSansPro-Regular"/>
              </a:defRPr>
            </a:lvl4pPr>
            <a:lvl5pPr marL="1828800" indent="0" algn="ctr" rtl="0" eaLnBrk="0" fontAlgn="base" hangingPunct="0">
              <a:spcBef>
                <a:spcPct val="20000"/>
              </a:spcBef>
              <a:spcAft>
                <a:spcPct val="0"/>
              </a:spcAft>
              <a:buClr>
                <a:schemeClr val="accent1"/>
              </a:buClr>
              <a:buSzPct val="100000"/>
              <a:buFont typeface="Symbol" panose="05050102010706020507" pitchFamily="18" charset="2"/>
              <a:buNone/>
              <a:defRPr sz="1600" kern="1200">
                <a:solidFill>
                  <a:schemeClr val="tx1">
                    <a:tint val="75000"/>
                  </a:schemeClr>
                </a:solidFill>
                <a:latin typeface="PFAgoraSansPro-Regular"/>
                <a:ea typeface="PFAgoraSansPro-Regular"/>
                <a:cs typeface="PFAgoraSansPro-Regular"/>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pPr eaLnBrk="1" hangingPunct="1">
              <a:lnSpc>
                <a:spcPct val="80000"/>
              </a:lnSpc>
              <a:defRPr/>
            </a:pPr>
            <a:r>
              <a:rPr lang="tr-TR" sz="2800" b="1" dirty="0" smtClean="0">
                <a:latin typeface="Garamond" panose="02020404030301010803" pitchFamily="18" charset="0"/>
              </a:rPr>
              <a:t>ULAŞTIRMA VE ALTYAPI BAKANLIĞI </a:t>
            </a:r>
            <a:endParaRPr lang="en-US" sz="2800" b="1" dirty="0" smtClean="0">
              <a:latin typeface="Garamond" panose="02020404030301010803" pitchFamily="18" charset="0"/>
            </a:endParaRPr>
          </a:p>
          <a:p>
            <a:pPr algn="l" eaLnBrk="1" hangingPunct="1">
              <a:lnSpc>
                <a:spcPct val="80000"/>
              </a:lnSpc>
              <a:defRPr/>
            </a:pPr>
            <a:endParaRPr lang="en-US" sz="2800" b="1" dirty="0" smtClean="0"/>
          </a:p>
        </p:txBody>
      </p:sp>
      <p:sp>
        <p:nvSpPr>
          <p:cNvPr id="8" name="Dikdörtgen 7"/>
          <p:cNvSpPr/>
          <p:nvPr/>
        </p:nvSpPr>
        <p:spPr>
          <a:xfrm>
            <a:off x="1454482" y="641687"/>
            <a:ext cx="7396527" cy="349006"/>
          </a:xfrm>
          <a:prstGeom prst="rect">
            <a:avLst/>
          </a:prstGeom>
        </p:spPr>
        <p:txBody>
          <a:bodyPr wrap="square">
            <a:spAutoFit/>
          </a:bodyPr>
          <a:lstStyle/>
          <a:p>
            <a:pPr eaLnBrk="1" hangingPunct="1">
              <a:lnSpc>
                <a:spcPct val="80000"/>
              </a:lnSpc>
              <a:defRPr/>
            </a:pPr>
            <a:r>
              <a:rPr lang="en-US" sz="2000" b="1" dirty="0">
                <a:solidFill>
                  <a:schemeClr val="bg1"/>
                </a:solidFill>
                <a:latin typeface="Garamond" panose="02020404030301010803" pitchFamily="18" charset="0"/>
              </a:rPr>
              <a:t>KARAYOLU DÜZENLEME GENEL MÜDÜRLÜĞÜ</a:t>
            </a:r>
          </a:p>
        </p:txBody>
      </p:sp>
      <p:pic>
        <p:nvPicPr>
          <p:cNvPr id="10" name="Resim 9"/>
          <p:cNvPicPr>
            <a:picLocks noChangeAspect="1"/>
          </p:cNvPicPr>
          <p:nvPr/>
        </p:nvPicPr>
        <p:blipFill rotWithShape="1">
          <a:blip r:embed="rId3">
            <a:extLst>
              <a:ext uri="{28A0092B-C50C-407E-A947-70E740481C1C}">
                <a14:useLocalDpi xmlns:a14="http://schemas.microsoft.com/office/drawing/2010/main" val="0"/>
              </a:ext>
            </a:extLst>
          </a:blip>
          <a:srcRect r="65727"/>
          <a:stretch/>
        </p:blipFill>
        <p:spPr>
          <a:xfrm>
            <a:off x="3400872" y="5978390"/>
            <a:ext cx="882190" cy="829872"/>
          </a:xfrm>
          <a:prstGeom prst="rect">
            <a:avLst/>
          </a:prstGeom>
        </p:spPr>
      </p:pic>
      <p:pic>
        <p:nvPicPr>
          <p:cNvPr id="11" name="Resim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03845" y="5963340"/>
            <a:ext cx="819611" cy="819611"/>
          </a:xfrm>
          <a:prstGeom prst="rect">
            <a:avLst/>
          </a:prstGeom>
        </p:spPr>
      </p:pic>
      <p:sp>
        <p:nvSpPr>
          <p:cNvPr id="12" name="Metin kutusu 11"/>
          <p:cNvSpPr txBox="1"/>
          <p:nvPr/>
        </p:nvSpPr>
        <p:spPr>
          <a:xfrm>
            <a:off x="467735" y="4555970"/>
            <a:ext cx="7872220" cy="1372683"/>
          </a:xfrm>
          <a:prstGeom prst="rect">
            <a:avLst/>
          </a:prstGeom>
        </p:spPr>
        <p:txBody>
          <a:bodyPr wrap="square" rtlCol="0">
            <a:spAutoFit/>
          </a:bodyPr>
          <a:lstStyle/>
          <a:p>
            <a:pPr algn="ctr">
              <a:spcBef>
                <a:spcPct val="20000"/>
              </a:spcBef>
              <a:buClr>
                <a:schemeClr val="accent1"/>
              </a:buClr>
              <a:buSzPct val="100000"/>
            </a:pPr>
            <a:r>
              <a:rPr lang="tr-TR" sz="4000" b="1" dirty="0" smtClean="0">
                <a:solidFill>
                  <a:schemeClr val="bg1"/>
                </a:solidFill>
                <a:latin typeface="Garamond" panose="02020404030301010803" pitchFamily="18" charset="0"/>
              </a:rPr>
              <a:t>SAYISAL TAKOGRAF </a:t>
            </a:r>
          </a:p>
          <a:p>
            <a:pPr algn="ctr">
              <a:spcBef>
                <a:spcPct val="20000"/>
              </a:spcBef>
              <a:buClr>
                <a:schemeClr val="accent1"/>
              </a:buClr>
              <a:buSzPct val="100000"/>
            </a:pPr>
            <a:endParaRPr lang="tr-TR" sz="300" b="1" dirty="0" smtClean="0">
              <a:solidFill>
                <a:srgbClr val="D9001B"/>
              </a:solidFill>
              <a:latin typeface="Garamond" panose="02020404030301010803" pitchFamily="18" charset="0"/>
            </a:endParaRPr>
          </a:p>
          <a:p>
            <a:pPr algn="ctr">
              <a:spcBef>
                <a:spcPct val="20000"/>
              </a:spcBef>
              <a:buClr>
                <a:schemeClr val="accent1"/>
              </a:buClr>
              <a:buSzPct val="100000"/>
            </a:pPr>
            <a:r>
              <a:rPr lang="tr-TR" sz="3200" b="1" dirty="0" smtClean="0">
                <a:solidFill>
                  <a:srgbClr val="D9001B"/>
                </a:solidFill>
                <a:latin typeface="Garamond" panose="02020404030301010803" pitchFamily="18" charset="0"/>
              </a:rPr>
              <a:t>VERİ ANALİZİ PROJESİ</a:t>
            </a:r>
            <a:endParaRPr lang="en-US" sz="3200" b="1" dirty="0" smtClean="0">
              <a:solidFill>
                <a:srgbClr val="D9001B"/>
              </a:solidFill>
              <a:latin typeface="Garamond" panose="02020404030301010803" pitchFamily="18" charset="0"/>
            </a:endParaRPr>
          </a:p>
        </p:txBody>
      </p:sp>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65931" y="1183529"/>
            <a:ext cx="7958991" cy="1717032"/>
          </a:xfrm>
        </p:spPr>
        <p:txBody>
          <a:bodyPr/>
          <a:lstStyle/>
          <a:p>
            <a:pPr>
              <a:buClr>
                <a:schemeClr val="bg2"/>
              </a:buClr>
              <a:buFont typeface="Wingdings" panose="05000000000000000000" pitchFamily="2" charset="2"/>
              <a:buChar char="ü"/>
            </a:pPr>
            <a:r>
              <a:rPr lang="tr-TR" sz="2000" b="1" dirty="0" smtClean="0">
                <a:solidFill>
                  <a:srgbClr val="000032"/>
                </a:solidFill>
                <a:latin typeface="Garamond" panose="02020404030301010803" pitchFamily="18" charset="0"/>
              </a:rPr>
              <a:t>Kamyon ve otobüslerde hız ihlali nedeniyle yüksek kaza oranları (Kamyon % 21,6, otobüs % 15,53)</a:t>
            </a:r>
          </a:p>
          <a:p>
            <a:pPr>
              <a:buClr>
                <a:schemeClr val="bg2"/>
              </a:buClr>
              <a:buFont typeface="Wingdings" panose="05000000000000000000" pitchFamily="2" charset="2"/>
              <a:buChar char="ü"/>
            </a:pPr>
            <a:r>
              <a:rPr lang="tr-TR" sz="2000" b="1" dirty="0" smtClean="0">
                <a:solidFill>
                  <a:srgbClr val="000032"/>
                </a:solidFill>
                <a:latin typeface="Garamond" panose="02020404030301010803" pitchFamily="18" charset="0"/>
              </a:rPr>
              <a:t>Bu tür taşıtların kaza durumunda daha yüksek oranda ölüm/yaralanmaya neden olması </a:t>
            </a:r>
          </a:p>
          <a:p>
            <a:pPr marL="0" indent="0">
              <a:buNone/>
            </a:pPr>
            <a:endParaRPr lang="en-US" dirty="0"/>
          </a:p>
        </p:txBody>
      </p:sp>
      <p:sp>
        <p:nvSpPr>
          <p:cNvPr id="5" name="Rectangle 7"/>
          <p:cNvSpPr txBox="1">
            <a:spLocks/>
          </p:cNvSpPr>
          <p:nvPr/>
        </p:nvSpPr>
        <p:spPr bwMode="auto">
          <a:xfrm>
            <a:off x="1" y="320675"/>
            <a:ext cx="9144000" cy="639445"/>
          </a:xfrm>
          <a:prstGeom prst="rect">
            <a:avLst/>
          </a:prstGeom>
          <a:solidFill>
            <a:srgbClr val="02463E"/>
          </a:solidFill>
          <a:ln>
            <a:solidFill>
              <a:schemeClr val="bg1"/>
            </a:solidFill>
          </a:ln>
        </p:spPr>
        <p:txBody>
          <a:bodyPr/>
          <a:lstStyle/>
          <a:p>
            <a:pPr algn="ctr"/>
            <a:r>
              <a:rPr lang="tr-TR" sz="2800" b="1" dirty="0" smtClean="0">
                <a:solidFill>
                  <a:schemeClr val="bg1"/>
                </a:solidFill>
                <a:latin typeface="Garamond" panose="02020404030301010803" pitchFamily="18" charset="0"/>
              </a:rPr>
              <a:t>NEDEN ST VERİ ANALİZİ PROJESİ ?</a:t>
            </a:r>
            <a:endParaRPr lang="tr-TR" sz="2000" b="1" dirty="0">
              <a:solidFill>
                <a:schemeClr val="bg1"/>
              </a:solidFill>
              <a:latin typeface="Garamond" panose="02020404030301010803" pitchFamily="18" charset="0"/>
            </a:endParaRPr>
          </a:p>
        </p:txBody>
      </p:sp>
      <p:sp>
        <p:nvSpPr>
          <p:cNvPr id="7" name="Dikdörtgen 6"/>
          <p:cNvSpPr/>
          <p:nvPr/>
        </p:nvSpPr>
        <p:spPr>
          <a:xfrm>
            <a:off x="293147" y="2598057"/>
            <a:ext cx="7904564" cy="461665"/>
          </a:xfrm>
          <a:prstGeom prst="rect">
            <a:avLst/>
          </a:prstGeom>
        </p:spPr>
        <p:txBody>
          <a:bodyPr wrap="square">
            <a:spAutoFit/>
          </a:bodyPr>
          <a:lstStyle/>
          <a:p>
            <a:r>
              <a:rPr lang="tr-TR" sz="2400" b="1" dirty="0">
                <a:solidFill>
                  <a:srgbClr val="D9001B"/>
                </a:solidFill>
                <a:latin typeface="Garamond" panose="02020404030301010803" pitchFamily="18" charset="0"/>
                <a:ea typeface="PFAgoraSansPro-Regular"/>
                <a:cs typeface="PFAgoraSansPro-Regular"/>
              </a:rPr>
              <a:t>Son 10 yılın 50 büyük kazasına ilişkin istatistiksel veriler</a:t>
            </a:r>
            <a:endParaRPr lang="en-US" sz="2400" b="1" dirty="0">
              <a:solidFill>
                <a:srgbClr val="D9001B"/>
              </a:solidFill>
              <a:latin typeface="Garamond" panose="02020404030301010803" pitchFamily="18" charset="0"/>
              <a:ea typeface="PFAgoraSansPro-Regular"/>
              <a:cs typeface="PFAgoraSansPro-Regular"/>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0393" y="3156026"/>
            <a:ext cx="5064250" cy="2733145"/>
          </a:xfrm>
          <a:prstGeom prst="rect">
            <a:avLst/>
          </a:prstGeom>
          <a:ln>
            <a:noFill/>
          </a:ln>
          <a:effectLst>
            <a:softEdge rad="112500"/>
          </a:effectLst>
        </p:spPr>
      </p:pic>
      <p:sp>
        <p:nvSpPr>
          <p:cNvPr id="9" name="Yuvarlatılmış Dikdörtgen 8"/>
          <p:cNvSpPr/>
          <p:nvPr/>
        </p:nvSpPr>
        <p:spPr>
          <a:xfrm>
            <a:off x="7282013" y="4147457"/>
            <a:ext cx="1802880" cy="519745"/>
          </a:xfrm>
          <a:prstGeom prst="roundRect">
            <a:avLst/>
          </a:prstGeom>
          <a:solidFill>
            <a:srgbClr val="D9DAD5"/>
          </a:solidFill>
          <a:ln>
            <a:solidFill>
              <a:srgbClr val="DAD6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endParaRPr lang="tr-TR" dirty="0"/>
          </a:p>
          <a:p>
            <a:pPr algn="ctr"/>
            <a:endParaRPr lang="en-US" dirty="0"/>
          </a:p>
        </p:txBody>
      </p:sp>
      <p:graphicFrame>
        <p:nvGraphicFramePr>
          <p:cNvPr id="3" name="Tablo 2"/>
          <p:cNvGraphicFramePr>
            <a:graphicFrameLocks noGrp="1"/>
          </p:cNvGraphicFramePr>
          <p:nvPr>
            <p:extLst>
              <p:ext uri="{D42A27DB-BD31-4B8C-83A1-F6EECF244321}">
                <p14:modId xmlns:p14="http://schemas.microsoft.com/office/powerpoint/2010/main" val="3852512457"/>
              </p:ext>
            </p:extLst>
          </p:nvPr>
        </p:nvGraphicFramePr>
        <p:xfrm>
          <a:off x="293147" y="3156026"/>
          <a:ext cx="3587246" cy="2830309"/>
        </p:xfrm>
        <a:graphic>
          <a:graphicData uri="http://schemas.openxmlformats.org/drawingml/2006/table">
            <a:tbl>
              <a:tblPr firstRow="1" bandRow="1">
                <a:tableStyleId>{7DF18680-E054-41AD-8BC1-D1AEF772440D}</a:tableStyleId>
              </a:tblPr>
              <a:tblGrid>
                <a:gridCol w="2425031"/>
                <a:gridCol w="1162215"/>
              </a:tblGrid>
              <a:tr h="484193">
                <a:tc>
                  <a:txBody>
                    <a:bodyPr/>
                    <a:lstStyle/>
                    <a:p>
                      <a:pPr algn="ctr">
                        <a:spcBef>
                          <a:spcPts val="600"/>
                        </a:spcBef>
                        <a:spcAft>
                          <a:spcPts val="0"/>
                        </a:spcAft>
                      </a:pPr>
                      <a:r>
                        <a:rPr lang="tr-TR" sz="1800" dirty="0">
                          <a:effectLst/>
                          <a:latin typeface="Garamond" panose="02020404030301010803" pitchFamily="18" charset="0"/>
                        </a:rPr>
                        <a:t>Kaza</a:t>
                      </a:r>
                      <a:r>
                        <a:rPr lang="tr-TR" sz="1800" spc="-50" dirty="0">
                          <a:effectLst/>
                          <a:latin typeface="Garamond" panose="02020404030301010803" pitchFamily="18" charset="0"/>
                        </a:rPr>
                        <a:t> </a:t>
                      </a:r>
                      <a:r>
                        <a:rPr lang="tr-TR" sz="1800" dirty="0">
                          <a:effectLst/>
                          <a:latin typeface="Garamond" panose="02020404030301010803" pitchFamily="18" charset="0"/>
                        </a:rPr>
                        <a:t>Sebebi</a:t>
                      </a:r>
                      <a:endPar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0" marR="0" marT="0" marB="0"/>
                </a:tc>
                <a:tc>
                  <a:txBody>
                    <a:bodyPr/>
                    <a:lstStyle/>
                    <a:p>
                      <a:pPr marL="130175">
                        <a:spcBef>
                          <a:spcPts val="600"/>
                        </a:spcBef>
                        <a:spcAft>
                          <a:spcPts val="0"/>
                        </a:spcAft>
                      </a:pPr>
                      <a:r>
                        <a:rPr lang="tr-TR" sz="1800" dirty="0">
                          <a:effectLst/>
                          <a:latin typeface="Garamond" panose="02020404030301010803" pitchFamily="18" charset="0"/>
                        </a:rPr>
                        <a:t>Kaza</a:t>
                      </a:r>
                      <a:r>
                        <a:rPr lang="tr-TR" sz="1800" spc="-45" dirty="0">
                          <a:effectLst/>
                          <a:latin typeface="Garamond" panose="02020404030301010803" pitchFamily="18" charset="0"/>
                        </a:rPr>
                        <a:t> </a:t>
                      </a:r>
                      <a:r>
                        <a:rPr lang="tr-TR" sz="1800" dirty="0">
                          <a:effectLst/>
                          <a:latin typeface="Garamond" panose="02020404030301010803" pitchFamily="18" charset="0"/>
                        </a:rPr>
                        <a:t>Adedi</a:t>
                      </a:r>
                      <a:endParaRPr lang="en-US" sz="1800" dirty="0">
                        <a:solidFill>
                          <a:schemeClr val="bg1"/>
                        </a:solidFill>
                        <a:effectLst/>
                        <a:latin typeface="Garamond" panose="02020404030301010803" pitchFamily="18" charset="0"/>
                        <a:ea typeface="Calibri" panose="020F0502020204030204" pitchFamily="34" charset="0"/>
                        <a:cs typeface="Times New Roman" panose="02020603050405020304" pitchFamily="18" charset="0"/>
                      </a:endParaRPr>
                    </a:p>
                  </a:txBody>
                  <a:tcPr marL="0" marR="0" marT="0" marB="0"/>
                </a:tc>
              </a:tr>
              <a:tr h="295896">
                <a:tc>
                  <a:txBody>
                    <a:bodyPr/>
                    <a:lstStyle/>
                    <a:p>
                      <a:pPr>
                        <a:spcBef>
                          <a:spcPts val="600"/>
                        </a:spcBef>
                      </a:pPr>
                      <a:r>
                        <a:rPr lang="tr-TR" sz="1600" b="1" dirty="0" smtClean="0">
                          <a:solidFill>
                            <a:srgbClr val="000000"/>
                          </a:solidFill>
                          <a:latin typeface="Garamond" panose="02020404030301010803" pitchFamily="18" charset="0"/>
                        </a:rPr>
                        <a:t>Aşırı Hız</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smtClean="0">
                          <a:solidFill>
                            <a:srgbClr val="000000"/>
                          </a:solidFill>
                          <a:latin typeface="Garamond" panose="02020404030301010803" pitchFamily="18" charset="0"/>
                        </a:rPr>
                        <a:t>11</a:t>
                      </a:r>
                      <a:endParaRPr lang="en-US" sz="1600" b="1" dirty="0">
                        <a:solidFill>
                          <a:srgbClr val="000000"/>
                        </a:solidFill>
                        <a:latin typeface="Garamond" panose="02020404030301010803" pitchFamily="18" charset="0"/>
                      </a:endParaRPr>
                    </a:p>
                  </a:txBody>
                  <a:tcPr/>
                </a:tc>
              </a:tr>
              <a:tr h="605733">
                <a:tc>
                  <a:txBody>
                    <a:bodyPr/>
                    <a:lstStyle/>
                    <a:p>
                      <a:pPr>
                        <a:spcBef>
                          <a:spcPts val="600"/>
                        </a:spcBef>
                      </a:pPr>
                      <a:r>
                        <a:rPr lang="tr-TR" sz="1600" b="1" dirty="0" smtClean="0">
                          <a:solidFill>
                            <a:srgbClr val="000000"/>
                          </a:solidFill>
                          <a:latin typeface="Garamond" panose="02020404030301010803" pitchFamily="18" charset="0"/>
                        </a:rPr>
                        <a:t>Sürüş Süresi İhlali, Uykusuzluk,</a:t>
                      </a:r>
                      <a:r>
                        <a:rPr lang="tr-TR" sz="1600" b="1" baseline="0" dirty="0" smtClean="0">
                          <a:solidFill>
                            <a:srgbClr val="000000"/>
                          </a:solidFill>
                          <a:latin typeface="Garamond" panose="02020404030301010803" pitchFamily="18" charset="0"/>
                        </a:rPr>
                        <a:t> Yorgunluk </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smtClean="0">
                          <a:solidFill>
                            <a:srgbClr val="000000"/>
                          </a:solidFill>
                          <a:latin typeface="Garamond" panose="02020404030301010803" pitchFamily="18" charset="0"/>
                        </a:rPr>
                        <a:t>8</a:t>
                      </a:r>
                      <a:endParaRPr lang="en-US" sz="1600" b="1" dirty="0">
                        <a:solidFill>
                          <a:srgbClr val="000000"/>
                        </a:solidFill>
                        <a:latin typeface="Garamond" panose="02020404030301010803" pitchFamily="18" charset="0"/>
                      </a:endParaRPr>
                    </a:p>
                  </a:txBody>
                  <a:tcPr/>
                </a:tc>
              </a:tr>
              <a:tr h="511092">
                <a:tc>
                  <a:txBody>
                    <a:bodyPr/>
                    <a:lstStyle/>
                    <a:p>
                      <a:pPr>
                        <a:spcBef>
                          <a:spcPts val="600"/>
                        </a:spcBef>
                      </a:pPr>
                      <a:r>
                        <a:rPr lang="tr-TR" sz="1600" b="1" dirty="0" smtClean="0">
                          <a:solidFill>
                            <a:srgbClr val="000000"/>
                          </a:solidFill>
                          <a:latin typeface="Garamond" panose="02020404030301010803" pitchFamily="18" charset="0"/>
                        </a:rPr>
                        <a:t>Hatalı Sollama,</a:t>
                      </a:r>
                      <a:r>
                        <a:rPr lang="tr-TR" sz="1600" b="1" baseline="0" dirty="0" smtClean="0">
                          <a:solidFill>
                            <a:srgbClr val="000000"/>
                          </a:solidFill>
                          <a:latin typeface="Garamond" panose="02020404030301010803" pitchFamily="18" charset="0"/>
                        </a:rPr>
                        <a:t> Şerit İhlali</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smtClean="0">
                          <a:solidFill>
                            <a:srgbClr val="000000"/>
                          </a:solidFill>
                          <a:latin typeface="Garamond" panose="02020404030301010803" pitchFamily="18" charset="0"/>
                        </a:rPr>
                        <a:t>6</a:t>
                      </a:r>
                      <a:endParaRPr lang="en-US" sz="1600" b="1" dirty="0">
                        <a:solidFill>
                          <a:srgbClr val="000000"/>
                        </a:solidFill>
                        <a:latin typeface="Garamond" panose="02020404030301010803" pitchFamily="18" charset="0"/>
                      </a:endParaRPr>
                    </a:p>
                  </a:txBody>
                  <a:tcPr/>
                </a:tc>
              </a:tr>
              <a:tr h="426256">
                <a:tc>
                  <a:txBody>
                    <a:bodyPr/>
                    <a:lstStyle/>
                    <a:p>
                      <a:pPr>
                        <a:spcBef>
                          <a:spcPts val="600"/>
                        </a:spcBef>
                      </a:pPr>
                      <a:r>
                        <a:rPr lang="tr-TR" sz="1600" b="1" dirty="0" smtClean="0">
                          <a:solidFill>
                            <a:srgbClr val="000000"/>
                          </a:solidFill>
                          <a:latin typeface="Garamond" panose="02020404030301010803" pitchFamily="18" charset="0"/>
                        </a:rPr>
                        <a:t>Olumsuz Hava Koşulları </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smtClean="0">
                          <a:solidFill>
                            <a:srgbClr val="000000"/>
                          </a:solidFill>
                          <a:latin typeface="Garamond" panose="02020404030301010803" pitchFamily="18" charset="0"/>
                        </a:rPr>
                        <a:t>8</a:t>
                      </a:r>
                      <a:endParaRPr lang="en-US" sz="1600" b="1" dirty="0">
                        <a:solidFill>
                          <a:srgbClr val="000000"/>
                        </a:solidFill>
                        <a:latin typeface="Garamond" panose="02020404030301010803" pitchFamily="18" charset="0"/>
                      </a:endParaRPr>
                    </a:p>
                  </a:txBody>
                  <a:tcPr/>
                </a:tc>
              </a:tr>
              <a:tr h="295896">
                <a:tc>
                  <a:txBody>
                    <a:bodyPr/>
                    <a:lstStyle/>
                    <a:p>
                      <a:pPr>
                        <a:spcBef>
                          <a:spcPts val="600"/>
                        </a:spcBef>
                      </a:pPr>
                      <a:r>
                        <a:rPr lang="tr-TR" sz="1600" b="1" dirty="0" smtClean="0">
                          <a:solidFill>
                            <a:srgbClr val="000000"/>
                          </a:solidFill>
                          <a:latin typeface="Garamond" panose="02020404030301010803" pitchFamily="18" charset="0"/>
                        </a:rPr>
                        <a:t>Belirsiz</a:t>
                      </a:r>
                      <a:endParaRPr lang="en-US" sz="1600" b="1" dirty="0">
                        <a:solidFill>
                          <a:srgbClr val="000000"/>
                        </a:solidFill>
                        <a:latin typeface="Garamond" panose="02020404030301010803" pitchFamily="18" charset="0"/>
                      </a:endParaRPr>
                    </a:p>
                  </a:txBody>
                  <a:tcPr/>
                </a:tc>
                <a:tc>
                  <a:txBody>
                    <a:bodyPr/>
                    <a:lstStyle/>
                    <a:p>
                      <a:pPr>
                        <a:spcBef>
                          <a:spcPts val="600"/>
                        </a:spcBef>
                      </a:pPr>
                      <a:r>
                        <a:rPr lang="tr-TR" sz="1600" b="1" dirty="0" smtClean="0">
                          <a:solidFill>
                            <a:srgbClr val="000000"/>
                          </a:solidFill>
                          <a:latin typeface="Garamond" panose="02020404030301010803" pitchFamily="18" charset="0"/>
                        </a:rPr>
                        <a:t>10</a:t>
                      </a:r>
                      <a:endParaRPr lang="en-US" sz="1600" b="1" dirty="0">
                        <a:solidFill>
                          <a:srgbClr val="000000"/>
                        </a:solidFill>
                        <a:latin typeface="Garamond" panose="02020404030301010803" pitchFamily="18" charset="0"/>
                      </a:endParaRPr>
                    </a:p>
                  </a:txBody>
                  <a:tcPr/>
                </a:tc>
              </a:tr>
            </a:tbl>
          </a:graphicData>
        </a:graphic>
      </p:graphicFrame>
    </p:spTree>
    <p:extLst>
      <p:ext uri="{BB962C8B-B14F-4D97-AF65-F5344CB8AC3E}">
        <p14:creationId xmlns:p14="http://schemas.microsoft.com/office/powerpoint/2010/main" val="1354125134"/>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smtClean="0">
                <a:solidFill>
                  <a:schemeClr val="bg1"/>
                </a:solidFill>
                <a:latin typeface="Garamond" panose="02020404030301010803" pitchFamily="18" charset="0"/>
              </a:rPr>
              <a:t>NEDEN ST VERİ ANALİZİ PROJESİ ?</a:t>
            </a:r>
            <a:endParaRPr lang="tr-TR" sz="2000" b="1" dirty="0">
              <a:solidFill>
                <a:schemeClr val="bg1"/>
              </a:solidFill>
              <a:latin typeface="Garamond" panose="02020404030301010803" pitchFamily="18" charset="0"/>
            </a:endParaRPr>
          </a:p>
        </p:txBody>
      </p:sp>
      <p:sp>
        <p:nvSpPr>
          <p:cNvPr id="5" name="Metin kutusu 4"/>
          <p:cNvSpPr txBox="1"/>
          <p:nvPr/>
        </p:nvSpPr>
        <p:spPr>
          <a:xfrm>
            <a:off x="402365" y="1294551"/>
            <a:ext cx="8073978" cy="3826689"/>
          </a:xfrm>
          <a:prstGeom prst="rect">
            <a:avLst/>
          </a:prstGeom>
          <a:noFill/>
        </p:spPr>
        <p:txBody>
          <a:bodyPr wrap="square" rtlCol="0">
            <a:spAutoFit/>
          </a:bodyPr>
          <a:lstStyle/>
          <a:p>
            <a:pPr algn="just">
              <a:spcBef>
                <a:spcPts val="400"/>
              </a:spcBef>
              <a:spcAft>
                <a:spcPts val="1200"/>
              </a:spcAft>
              <a:buClr>
                <a:schemeClr val="accent1"/>
              </a:buClr>
              <a:buSzPct val="68000"/>
              <a:buFont typeface="Wingdings" panose="05000000000000000000" pitchFamily="2" charset="2"/>
              <a:buChar char="Ø"/>
              <a:defRPr/>
            </a:pPr>
            <a:r>
              <a:rPr lang="tr-TR" altLang="tr-TR" sz="2400" dirty="0">
                <a:solidFill>
                  <a:srgbClr val="000000"/>
                </a:solidFill>
                <a:latin typeface="Garamond" panose="02020404030301010803" pitchFamily="18" charset="0"/>
                <a:cs typeface="Times New Roman" panose="02020603050405020304" pitchFamily="18" charset="0"/>
              </a:rPr>
              <a:t>Ortalama hızda meydana gelen % 5 artış ölümlü kaza riskini yaklaşık % 20 artırmakta yaralanmalı kaza riskini ise % 10 artırmaktadır.</a:t>
            </a:r>
          </a:p>
          <a:p>
            <a:pPr algn="just">
              <a:spcBef>
                <a:spcPts val="400"/>
              </a:spcBef>
              <a:spcAft>
                <a:spcPts val="1200"/>
              </a:spcAft>
              <a:buClr>
                <a:schemeClr val="accent1"/>
              </a:buClr>
              <a:buSzPct val="68000"/>
              <a:buFont typeface="Wingdings" panose="05000000000000000000" pitchFamily="2" charset="2"/>
              <a:buChar char="Ø"/>
              <a:defRPr/>
            </a:pPr>
            <a:r>
              <a:rPr lang="tr-TR" altLang="tr-TR" sz="2400" dirty="0">
                <a:solidFill>
                  <a:srgbClr val="000000"/>
                </a:solidFill>
                <a:latin typeface="Garamond" panose="02020404030301010803" pitchFamily="18" charset="0"/>
                <a:cs typeface="Times New Roman" panose="02020603050405020304" pitchFamily="18" charset="0"/>
              </a:rPr>
              <a:t>Sürüş sürelerinin ihlali ile ortaya çıkan yorgunluk, ne kadar hızla gidildiği ve çevredeki diğer araçların hızları ile diğer araçlar, kişiler ve nesnelerle aradaki mesafeyi değerlendirme, çevreden gelen etkilere uygun sürede tepki verme yeteneğini azaltmaktadır. </a:t>
            </a:r>
          </a:p>
          <a:p>
            <a:pPr algn="just">
              <a:spcBef>
                <a:spcPts val="400"/>
              </a:spcBef>
              <a:spcAft>
                <a:spcPts val="1200"/>
              </a:spcAft>
              <a:buClr>
                <a:schemeClr val="accent1"/>
              </a:buClr>
              <a:buSzPct val="68000"/>
              <a:buFont typeface="Wingdings" panose="05000000000000000000" pitchFamily="2" charset="2"/>
              <a:buChar char="Ø"/>
              <a:defRPr/>
            </a:pPr>
            <a:r>
              <a:rPr lang="tr-TR" altLang="tr-TR" sz="2400" dirty="0">
                <a:solidFill>
                  <a:srgbClr val="000000"/>
                </a:solidFill>
                <a:latin typeface="Garamond" panose="02020404030301010803" pitchFamily="18" charset="0"/>
                <a:cs typeface="Times New Roman" panose="02020603050405020304" pitchFamily="18" charset="0"/>
              </a:rPr>
              <a:t>Sayısal </a:t>
            </a:r>
            <a:r>
              <a:rPr lang="tr-TR" altLang="tr-TR" sz="2400" dirty="0" err="1">
                <a:solidFill>
                  <a:srgbClr val="000000"/>
                </a:solidFill>
                <a:latin typeface="Garamond" panose="02020404030301010803" pitchFamily="18" charset="0"/>
                <a:cs typeface="Times New Roman" panose="02020603050405020304" pitchFamily="18" charset="0"/>
              </a:rPr>
              <a:t>Takograf</a:t>
            </a:r>
            <a:r>
              <a:rPr lang="tr-TR" altLang="tr-TR" sz="2400" dirty="0">
                <a:solidFill>
                  <a:srgbClr val="000000"/>
                </a:solidFill>
                <a:latin typeface="Garamond" panose="02020404030301010803" pitchFamily="18" charset="0"/>
                <a:cs typeface="Times New Roman" panose="02020603050405020304" pitchFamily="18" charset="0"/>
              </a:rPr>
              <a:t> cihazları ile hız ve sürüş/dinlenme sürelerinin denetimi yapılabilmektedir.</a:t>
            </a:r>
          </a:p>
        </p:txBody>
      </p:sp>
    </p:spTree>
    <p:extLst>
      <p:ext uri="{BB962C8B-B14F-4D97-AF65-F5344CB8AC3E}">
        <p14:creationId xmlns:p14="http://schemas.microsoft.com/office/powerpoint/2010/main" val="1294279014"/>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37164"/>
          </a:solidFill>
        </p:spPr>
        <p:txBody>
          <a:bodyPr/>
          <a:lstStyle/>
          <a:p>
            <a:pPr algn="ctr"/>
            <a:r>
              <a:rPr lang="tr-TR" sz="2800" b="1" dirty="0" smtClean="0">
                <a:solidFill>
                  <a:schemeClr val="bg1"/>
                </a:solidFill>
                <a:latin typeface="Garamond" panose="02020404030301010803" pitchFamily="18" charset="0"/>
              </a:rPr>
              <a:t>NEDEN ST VERİ ANALİZİ PROJESİ ?</a:t>
            </a:r>
            <a:endParaRPr lang="tr-TR" sz="2000" b="1" dirty="0">
              <a:solidFill>
                <a:schemeClr val="bg1"/>
              </a:solidFill>
              <a:latin typeface="Garamond" panose="02020404030301010803" pitchFamily="18" charset="0"/>
            </a:endParaRPr>
          </a:p>
        </p:txBody>
      </p:sp>
      <p:grpSp>
        <p:nvGrpSpPr>
          <p:cNvPr id="6" name="Grup 5"/>
          <p:cNvGrpSpPr/>
          <p:nvPr/>
        </p:nvGrpSpPr>
        <p:grpSpPr>
          <a:xfrm>
            <a:off x="711481" y="1353830"/>
            <a:ext cx="3276319" cy="1668770"/>
            <a:chOff x="2689084" y="121382"/>
            <a:chExt cx="2690946" cy="1217481"/>
          </a:xfrm>
          <a:scene3d>
            <a:camera prst="orthographicFront">
              <a:rot lat="0" lon="0" rev="0"/>
            </a:camera>
            <a:lightRig rig="contrasting" dir="t">
              <a:rot lat="0" lon="0" rev="1200000"/>
            </a:lightRig>
          </a:scene3d>
        </p:grpSpPr>
        <p:sp>
          <p:nvSpPr>
            <p:cNvPr id="7" name="Oval 6"/>
            <p:cNvSpPr/>
            <p:nvPr/>
          </p:nvSpPr>
          <p:spPr>
            <a:xfrm>
              <a:off x="2689084" y="121382"/>
              <a:ext cx="2690946" cy="1217481"/>
            </a:xfrm>
            <a:prstGeom prst="ellipse">
              <a:avLst/>
            </a:prstGeom>
            <a:solidFill>
              <a:srgbClr val="0070C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0"/>
                <a:satOff val="0"/>
                <a:lumOff val="0"/>
                <a:alphaOff val="0"/>
              </a:schemeClr>
            </a:effectRef>
            <a:fontRef idx="minor">
              <a:schemeClr val="lt1"/>
            </a:fontRef>
          </p:style>
        </p:sp>
        <p:sp>
          <p:nvSpPr>
            <p:cNvPr id="8" name="Oval 4"/>
            <p:cNvSpPr/>
            <p:nvPr/>
          </p:nvSpPr>
          <p:spPr>
            <a:xfrm>
              <a:off x="3083164" y="299678"/>
              <a:ext cx="1902786" cy="8608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400" b="1" kern="1200" dirty="0" smtClean="0">
                  <a:latin typeface="Garamond" panose="02020404030301010803" pitchFamily="18" charset="0"/>
                </a:rPr>
                <a:t>Farkındalık Oluşturma </a:t>
              </a:r>
              <a:endParaRPr lang="en-US" sz="2400" b="1" kern="1200" dirty="0">
                <a:latin typeface="Garamond" panose="02020404030301010803" pitchFamily="18" charset="0"/>
              </a:endParaRPr>
            </a:p>
          </p:txBody>
        </p:sp>
      </p:grpSp>
      <p:grpSp>
        <p:nvGrpSpPr>
          <p:cNvPr id="9" name="Grup 8"/>
          <p:cNvGrpSpPr/>
          <p:nvPr/>
        </p:nvGrpSpPr>
        <p:grpSpPr>
          <a:xfrm>
            <a:off x="711481" y="3583447"/>
            <a:ext cx="3386967" cy="1679132"/>
            <a:chOff x="692869" y="2930533"/>
            <a:chExt cx="2560277" cy="1199312"/>
          </a:xfrm>
          <a:solidFill>
            <a:srgbClr val="5B6FFF"/>
          </a:solidFill>
          <a:scene3d>
            <a:camera prst="orthographicFront">
              <a:rot lat="0" lon="0" rev="0"/>
            </a:camera>
            <a:lightRig rig="contrasting" dir="t">
              <a:rot lat="0" lon="0" rev="1200000"/>
            </a:lightRig>
          </a:scene3d>
        </p:grpSpPr>
        <p:sp>
          <p:nvSpPr>
            <p:cNvPr id="11" name="Oval 10"/>
            <p:cNvSpPr/>
            <p:nvPr/>
          </p:nvSpPr>
          <p:spPr>
            <a:xfrm>
              <a:off x="692869" y="2930533"/>
              <a:ext cx="2560277" cy="1199312"/>
            </a:xfrm>
            <a:prstGeom prst="ellipse">
              <a:avLst/>
            </a:prstGeom>
            <a:grp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5">
                <a:hueOff val="21335281"/>
                <a:satOff val="4257"/>
                <a:lumOff val="12155"/>
                <a:alphaOff val="0"/>
              </a:schemeClr>
            </a:effectRef>
            <a:fontRef idx="minor">
              <a:schemeClr val="lt1"/>
            </a:fontRef>
          </p:style>
        </p:sp>
        <p:sp>
          <p:nvSpPr>
            <p:cNvPr id="12" name="Oval 4"/>
            <p:cNvSpPr/>
            <p:nvPr/>
          </p:nvSpPr>
          <p:spPr>
            <a:xfrm>
              <a:off x="1067813" y="3106168"/>
              <a:ext cx="1810389" cy="848042"/>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a:lnSpc>
                  <a:spcPct val="90000"/>
                </a:lnSpc>
                <a:spcAft>
                  <a:spcPct val="35000"/>
                </a:spcAft>
              </a:pPr>
              <a:r>
                <a:rPr lang="tr-TR" sz="2400" b="1" dirty="0">
                  <a:latin typeface="Garamond" panose="02020404030301010803" pitchFamily="18" charset="0"/>
                </a:rPr>
                <a:t>Sürüş/Dinlenme Süreleri ve Hız Takibi </a:t>
              </a:r>
              <a:endParaRPr lang="en-US" sz="2400" b="1" dirty="0">
                <a:latin typeface="Garamond" panose="02020404030301010803" pitchFamily="18" charset="0"/>
              </a:endParaRPr>
            </a:p>
          </p:txBody>
        </p:sp>
      </p:grpSp>
      <p:grpSp>
        <p:nvGrpSpPr>
          <p:cNvPr id="13" name="Grup 12"/>
          <p:cNvGrpSpPr/>
          <p:nvPr/>
        </p:nvGrpSpPr>
        <p:grpSpPr>
          <a:xfrm>
            <a:off x="4830003" y="1409400"/>
            <a:ext cx="3094797" cy="1613199"/>
            <a:chOff x="4809718" y="2865513"/>
            <a:chExt cx="2768703" cy="1269305"/>
          </a:xfrm>
          <a:scene3d>
            <a:camera prst="orthographicFront">
              <a:rot lat="0" lon="0" rev="0"/>
            </a:camera>
            <a:lightRig rig="contrasting" dir="t">
              <a:rot lat="0" lon="0" rev="1200000"/>
            </a:lightRig>
          </a:scene3d>
        </p:grpSpPr>
        <p:sp>
          <p:nvSpPr>
            <p:cNvPr id="14" name="Oval 13"/>
            <p:cNvSpPr/>
            <p:nvPr/>
          </p:nvSpPr>
          <p:spPr>
            <a:xfrm>
              <a:off x="4809718" y="2865513"/>
              <a:ext cx="2768703" cy="126930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5">
                <a:hueOff val="10667640"/>
                <a:satOff val="2128"/>
                <a:lumOff val="6078"/>
                <a:alphaOff val="0"/>
              </a:schemeClr>
            </a:fillRef>
            <a:effectRef idx="2">
              <a:schemeClr val="accent5">
                <a:hueOff val="10667640"/>
                <a:satOff val="2128"/>
                <a:lumOff val="6078"/>
                <a:alphaOff val="0"/>
              </a:schemeClr>
            </a:effectRef>
            <a:fontRef idx="minor">
              <a:schemeClr val="lt1"/>
            </a:fontRef>
          </p:style>
        </p:sp>
        <p:sp>
          <p:nvSpPr>
            <p:cNvPr id="15" name="Oval 4"/>
            <p:cNvSpPr/>
            <p:nvPr/>
          </p:nvSpPr>
          <p:spPr>
            <a:xfrm>
              <a:off x="5215185" y="3051398"/>
              <a:ext cx="1957769" cy="89753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lvl="0" algn="ctr" defTabSz="889000">
                <a:lnSpc>
                  <a:spcPct val="90000"/>
                </a:lnSpc>
                <a:spcAft>
                  <a:spcPct val="35000"/>
                </a:spcAft>
              </a:pPr>
              <a:r>
                <a:rPr lang="tr-TR" sz="2400" b="1" dirty="0">
                  <a:latin typeface="Garamond" panose="02020404030301010803" pitchFamily="18" charset="0"/>
                </a:rPr>
                <a:t>Caydırıcılık </a:t>
              </a:r>
              <a:endParaRPr lang="en-US" sz="2400" b="1" dirty="0">
                <a:latin typeface="Garamond" panose="02020404030301010803" pitchFamily="18" charset="0"/>
              </a:endParaRPr>
            </a:p>
          </p:txBody>
        </p:sp>
      </p:grpSp>
      <p:grpSp>
        <p:nvGrpSpPr>
          <p:cNvPr id="16" name="Grup 15"/>
          <p:cNvGrpSpPr/>
          <p:nvPr/>
        </p:nvGrpSpPr>
        <p:grpSpPr>
          <a:xfrm>
            <a:off x="4957003" y="3471879"/>
            <a:ext cx="2794678" cy="2126715"/>
            <a:chOff x="2772286" y="1452657"/>
            <a:chExt cx="2496568" cy="1832455"/>
          </a:xfrm>
          <a:scene3d>
            <a:camera prst="orthographicFront">
              <a:rot lat="0" lon="0" rev="0"/>
            </a:camera>
            <a:lightRig rig="contrasting" dir="t">
              <a:rot lat="0" lon="0" rev="1200000"/>
            </a:lightRig>
          </a:scene3d>
        </p:grpSpPr>
        <p:sp>
          <p:nvSpPr>
            <p:cNvPr id="17" name="Kalp 16"/>
            <p:cNvSpPr/>
            <p:nvPr/>
          </p:nvSpPr>
          <p:spPr>
            <a:xfrm>
              <a:off x="2772286" y="1452657"/>
              <a:ext cx="2496568" cy="1832455"/>
            </a:xfrm>
            <a:prstGeom prst="heart">
              <a:avLst/>
            </a:prstGeom>
            <a:solidFill>
              <a:srgbClr val="92D050"/>
            </a:solidFill>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sp>
        <p:sp>
          <p:nvSpPr>
            <p:cNvPr id="18" name="Kalp 4"/>
            <p:cNvSpPr/>
            <p:nvPr/>
          </p:nvSpPr>
          <p:spPr>
            <a:xfrm>
              <a:off x="3188380" y="1987122"/>
              <a:ext cx="1664378" cy="7635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r-TR" sz="2400" b="1" kern="1200" dirty="0" smtClean="0">
                  <a:latin typeface="Garamond" panose="02020404030301010803" pitchFamily="18" charset="0"/>
                </a:rPr>
                <a:t>Can, Mal ve Yol Güvenliği </a:t>
              </a:r>
              <a:endParaRPr lang="en-US" sz="2400" b="1" kern="1200" dirty="0">
                <a:latin typeface="Garamond" panose="02020404030301010803" pitchFamily="18" charset="0"/>
              </a:endParaRPr>
            </a:p>
          </p:txBody>
        </p:sp>
      </p:grpSp>
    </p:spTree>
    <p:extLst>
      <p:ext uri="{BB962C8B-B14F-4D97-AF65-F5344CB8AC3E}">
        <p14:creationId xmlns:p14="http://schemas.microsoft.com/office/powerpoint/2010/main" val="2827608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37164"/>
          </a:solidFill>
        </p:spPr>
        <p:txBody>
          <a:bodyPr/>
          <a:lstStyle/>
          <a:p>
            <a:pPr algn="ctr"/>
            <a:r>
              <a:rPr lang="tr-TR" sz="2800" b="1" dirty="0">
                <a:solidFill>
                  <a:schemeClr val="bg1"/>
                </a:solidFill>
                <a:latin typeface="Garamond" panose="02020404030301010803" pitchFamily="18" charset="0"/>
              </a:rPr>
              <a:t>PROJENİN </a:t>
            </a:r>
            <a:r>
              <a:rPr lang="tr-TR" sz="2800" b="1" dirty="0" smtClean="0">
                <a:solidFill>
                  <a:schemeClr val="bg1"/>
                </a:solidFill>
                <a:latin typeface="Garamond" panose="02020404030301010803" pitchFamily="18" charset="0"/>
              </a:rPr>
              <a:t>FAYDALARI</a:t>
            </a:r>
            <a:endParaRPr lang="tr-TR" sz="2000" b="1" dirty="0">
              <a:solidFill>
                <a:schemeClr val="bg1"/>
              </a:solidFill>
              <a:latin typeface="Garamond" panose="02020404030301010803" pitchFamily="18" charset="0"/>
            </a:endParaRPr>
          </a:p>
        </p:txBody>
      </p:sp>
      <p:sp>
        <p:nvSpPr>
          <p:cNvPr id="11" name="Dikdörtgen 10"/>
          <p:cNvSpPr/>
          <p:nvPr/>
        </p:nvSpPr>
        <p:spPr>
          <a:xfrm>
            <a:off x="432026" y="1174905"/>
            <a:ext cx="8009850" cy="4495077"/>
          </a:xfrm>
          <a:prstGeom prst="rect">
            <a:avLst/>
          </a:prstGeom>
        </p:spPr>
        <p:txBody>
          <a:bodyPr wrap="square">
            <a:spAutoFit/>
          </a:bodyPr>
          <a:lstStyle/>
          <a:p>
            <a:pPr marL="342900" lvl="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Sürücülerin toplam çalışma süresi daha net takip </a:t>
            </a:r>
            <a:r>
              <a:rPr lang="tr-TR" sz="2000" b="1" dirty="0" smtClean="0">
                <a:solidFill>
                  <a:srgbClr val="000000"/>
                </a:solidFill>
                <a:latin typeface="Garamond" panose="02020404030301010803" pitchFamily="18" charset="0"/>
                <a:ea typeface="Calibri" panose="020F0502020204030204" pitchFamily="34" charset="0"/>
                <a:cs typeface="Times New Roman" panose="02020603050405020304" pitchFamily="18" charset="0"/>
              </a:rPr>
              <a:t>edilecek</a:t>
            </a:r>
          </a:p>
          <a:p>
            <a:pPr marL="342900" indent="-342900" algn="just">
              <a:lnSpc>
                <a:spcPct val="115000"/>
              </a:lnSpc>
              <a:spcAft>
                <a:spcPts val="600"/>
              </a:spcAft>
              <a:buFont typeface="Symbol" panose="05050102010706020507" pitchFamily="18" charset="2"/>
              <a:buChar char=""/>
            </a:pPr>
            <a:r>
              <a:rPr lang="tr-TR" sz="2000" b="1" dirty="0" smtClean="0">
                <a:solidFill>
                  <a:srgbClr val="000000"/>
                </a:solidFill>
                <a:latin typeface="Garamond" panose="02020404030301010803" pitchFamily="18" charset="0"/>
                <a:ea typeface="Calibri" panose="020F0502020204030204" pitchFamily="34" charset="0"/>
                <a:cs typeface="Times New Roman" panose="02020603050405020304" pitchFamily="18" charset="0"/>
              </a:rPr>
              <a:t>Gerektiğinde mahkemelerde </a:t>
            </a: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kanıt olarak kullanılabilecek</a:t>
            </a:r>
          </a:p>
          <a:p>
            <a:pPr marL="342900" indent="-342900" algn="just">
              <a:lnSpc>
                <a:spcPct val="115000"/>
              </a:lnSpc>
              <a:spcAft>
                <a:spcPts val="600"/>
              </a:spcAft>
              <a:buFont typeface="Symbol" panose="05050102010706020507" pitchFamily="18" charset="2"/>
              <a:buChar char=""/>
            </a:pPr>
            <a:r>
              <a:rPr lang="tr-TR" sz="2000" b="1" smtClean="0">
                <a:solidFill>
                  <a:srgbClr val="000000"/>
                </a:solidFill>
                <a:latin typeface="Garamond" panose="02020404030301010803" pitchFamily="18" charset="0"/>
                <a:cs typeface="Times New Roman" panose="02020603050405020304" pitchFamily="18" charset="0"/>
              </a:rPr>
              <a:t>Sürücülerin </a:t>
            </a:r>
            <a:r>
              <a:rPr lang="tr-TR" sz="2000" b="1" dirty="0" smtClean="0">
                <a:solidFill>
                  <a:srgbClr val="000000"/>
                </a:solidFill>
                <a:latin typeface="Garamond" panose="02020404030301010803" pitchFamily="18" charset="0"/>
                <a:cs typeface="Times New Roman" panose="02020603050405020304" pitchFamily="18" charset="0"/>
              </a:rPr>
              <a:t>ihlalleri/hataları daha net takip edilebilecek</a:t>
            </a:r>
          </a:p>
          <a:p>
            <a:pPr marL="342900" lvl="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Sürücüler için ise çalışma ve dinlenme süreleri yasal kapsamda kalacağından işverenin sürücüyü zorlamasının önüne </a:t>
            </a:r>
            <a:r>
              <a:rPr lang="tr-TR" sz="2000" b="1" dirty="0" smtClean="0">
                <a:solidFill>
                  <a:srgbClr val="000000"/>
                </a:solidFill>
                <a:latin typeface="Garamond" panose="02020404030301010803" pitchFamily="18" charset="0"/>
                <a:ea typeface="Calibri" panose="020F0502020204030204" pitchFamily="34" charset="0"/>
                <a:cs typeface="Times New Roman" panose="02020603050405020304" pitchFamily="18" charset="0"/>
              </a:rPr>
              <a:t>geçilecek</a:t>
            </a:r>
          </a:p>
          <a:p>
            <a:pPr marL="342900" lvl="0" indent="-342900" algn="just">
              <a:lnSpc>
                <a:spcPct val="115000"/>
              </a:lnSpc>
              <a:spcAft>
                <a:spcPts val="600"/>
              </a:spcAft>
              <a:buFont typeface="Symbol" panose="05050102010706020507" pitchFamily="18" charset="2"/>
              <a:buChar char=""/>
            </a:pPr>
            <a:r>
              <a:rPr lang="tr-TR" sz="2000" b="1" dirty="0" smtClean="0">
                <a:solidFill>
                  <a:srgbClr val="000000"/>
                </a:solidFill>
                <a:latin typeface="Garamond" panose="02020404030301010803" pitchFamily="18" charset="0"/>
                <a:cs typeface="Times New Roman" panose="02020603050405020304" pitchFamily="18" charset="0"/>
              </a:rPr>
              <a:t>Firmalar arasında haksız rekabetin önüne geçilecek </a:t>
            </a:r>
          </a:p>
          <a:p>
            <a:pPr marL="342900" lvl="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Aşırı hız/takograf denetimleri ile kesilen cezalar azalacak</a:t>
            </a:r>
            <a:endParaRPr lang="tr-TR" sz="2000" b="1" dirty="0" smtClean="0">
              <a:solidFill>
                <a:srgbClr val="000000"/>
              </a:solidFill>
              <a:latin typeface="Garamond" panose="02020404030301010803" pitchFamily="18"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tr-TR" sz="2000" b="1" dirty="0">
                <a:solidFill>
                  <a:srgbClr val="000000"/>
                </a:solidFill>
                <a:latin typeface="Garamond" panose="02020404030301010803" pitchFamily="18" charset="0"/>
                <a:ea typeface="Calibri" panose="020F0502020204030204" pitchFamily="34" charset="0"/>
                <a:cs typeface="Times New Roman" panose="02020603050405020304" pitchFamily="18" charset="0"/>
              </a:rPr>
              <a:t>Başta AB ülkeleri olmak üzere verilerin zamanında indirilmemesi nedeniyle kesilen yüksek cezaların önüne geçilecek</a:t>
            </a:r>
          </a:p>
          <a:p>
            <a:pPr marL="342900" indent="-342900" algn="just">
              <a:lnSpc>
                <a:spcPct val="115000"/>
              </a:lnSpc>
              <a:spcAft>
                <a:spcPts val="600"/>
              </a:spcAft>
              <a:buFont typeface="Symbol" panose="05050102010706020507" pitchFamily="18" charset="2"/>
              <a:buChar char=""/>
            </a:pPr>
            <a:r>
              <a:rPr lang="tr-TR" sz="2000" b="1" dirty="0" smtClean="0">
                <a:solidFill>
                  <a:srgbClr val="000000"/>
                </a:solidFill>
                <a:latin typeface="Garamond" panose="02020404030301010803" pitchFamily="18" charset="0"/>
                <a:cs typeface="Times New Roman" panose="02020603050405020304" pitchFamily="18" charset="0"/>
              </a:rPr>
              <a:t>Ülke/firma </a:t>
            </a:r>
            <a:r>
              <a:rPr lang="tr-TR" sz="2000" b="1" dirty="0">
                <a:solidFill>
                  <a:srgbClr val="000000"/>
                </a:solidFill>
                <a:latin typeface="Garamond" panose="02020404030301010803" pitchFamily="18" charset="0"/>
                <a:cs typeface="Times New Roman" panose="02020603050405020304" pitchFamily="18" charset="0"/>
              </a:rPr>
              <a:t>kaynaklarından tasarruf edilecek</a:t>
            </a:r>
            <a:endParaRPr lang="en-US" sz="2000" b="1" dirty="0">
              <a:solidFill>
                <a:srgbClr val="000000"/>
              </a:solidFill>
              <a:latin typeface="Garamond" panose="02020404030301010803" pitchFamily="18"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8844875"/>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669925" y="2822054"/>
            <a:ext cx="8229600" cy="2212848"/>
          </a:xfrm>
        </p:spPr>
        <p:txBody>
          <a:bodyPr/>
          <a:lstStyle/>
          <a:p>
            <a:r>
              <a:rPr lang="tr-TR" sz="4800" b="1" dirty="0" smtClean="0">
                <a:solidFill>
                  <a:srgbClr val="FF0000"/>
                </a:solidFill>
                <a:latin typeface="Garamond" panose="02020404030301010803" pitchFamily="18" charset="0"/>
              </a:rPr>
              <a:t>Teşekkürler</a:t>
            </a:r>
            <a:endParaRPr lang="tr-TR" sz="4800" b="1" dirty="0">
              <a:solidFill>
                <a:srgbClr val="FF0000"/>
              </a:solidFill>
              <a:latin typeface="Garamond" panose="02020404030301010803" pitchFamily="18" charset="0"/>
            </a:endParaRPr>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7565" y="3928478"/>
            <a:ext cx="1928870" cy="1473557"/>
          </a:xfrm>
          <a:prstGeom prst="rect">
            <a:avLst/>
          </a:prstGeom>
        </p:spPr>
      </p:pic>
      <p:sp>
        <p:nvSpPr>
          <p:cNvPr id="5" name="Metin kutusu 4"/>
          <p:cNvSpPr txBox="1"/>
          <p:nvPr/>
        </p:nvSpPr>
        <p:spPr>
          <a:xfrm>
            <a:off x="673100" y="1067190"/>
            <a:ext cx="7872220" cy="1372683"/>
          </a:xfrm>
          <a:prstGeom prst="rect">
            <a:avLst/>
          </a:prstGeom>
        </p:spPr>
        <p:txBody>
          <a:bodyPr wrap="square" rtlCol="0">
            <a:spAutoFit/>
          </a:bodyPr>
          <a:lstStyle/>
          <a:p>
            <a:pPr algn="ctr">
              <a:spcBef>
                <a:spcPct val="20000"/>
              </a:spcBef>
              <a:buClr>
                <a:schemeClr val="accent1"/>
              </a:buClr>
              <a:buSzPct val="100000"/>
            </a:pPr>
            <a:r>
              <a:rPr lang="tr-TR" sz="4000" b="1" dirty="0" smtClean="0">
                <a:solidFill>
                  <a:srgbClr val="01352F"/>
                </a:solidFill>
                <a:latin typeface="Garamond" panose="02020404030301010803" pitchFamily="18" charset="0"/>
              </a:rPr>
              <a:t>SAYISAL TAKOGRAF </a:t>
            </a:r>
          </a:p>
          <a:p>
            <a:pPr algn="ctr">
              <a:spcBef>
                <a:spcPct val="20000"/>
              </a:spcBef>
              <a:buClr>
                <a:schemeClr val="accent1"/>
              </a:buClr>
              <a:buSzPct val="100000"/>
            </a:pPr>
            <a:endParaRPr lang="tr-TR" sz="300" b="1" dirty="0" smtClean="0">
              <a:solidFill>
                <a:srgbClr val="01352F"/>
              </a:solidFill>
              <a:latin typeface="Garamond" panose="02020404030301010803" pitchFamily="18" charset="0"/>
            </a:endParaRPr>
          </a:p>
          <a:p>
            <a:pPr algn="ctr">
              <a:spcBef>
                <a:spcPct val="20000"/>
              </a:spcBef>
              <a:buClr>
                <a:schemeClr val="accent1"/>
              </a:buClr>
              <a:buSzPct val="100000"/>
            </a:pPr>
            <a:r>
              <a:rPr lang="tr-TR" sz="3200" b="1" dirty="0" smtClean="0">
                <a:solidFill>
                  <a:srgbClr val="01352F"/>
                </a:solidFill>
                <a:latin typeface="Garamond" panose="02020404030301010803" pitchFamily="18" charset="0"/>
              </a:rPr>
              <a:t>VERİ ANALİZİ PROJESİ</a:t>
            </a:r>
            <a:endParaRPr lang="en-US" sz="3200" b="1" dirty="0" smtClean="0">
              <a:solidFill>
                <a:srgbClr val="01352F"/>
              </a:solidFill>
              <a:latin typeface="Garamond" panose="02020404030301010803" pitchFamily="18" charset="0"/>
            </a:endParaRPr>
          </a:p>
        </p:txBody>
      </p:sp>
    </p:spTree>
    <p:extLst>
      <p:ext uri="{BB962C8B-B14F-4D97-AF65-F5344CB8AC3E}">
        <p14:creationId xmlns:p14="http://schemas.microsoft.com/office/powerpoint/2010/main" val="682325899"/>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036" name="Rectangle 4"/>
          <p:cNvSpPr txBox="1">
            <a:spLocks/>
          </p:cNvSpPr>
          <p:nvPr/>
        </p:nvSpPr>
        <p:spPr bwMode="auto">
          <a:xfrm>
            <a:off x="227013" y="1206137"/>
            <a:ext cx="8054403" cy="460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3888"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400"/>
              </a:spcBef>
              <a:spcAft>
                <a:spcPts val="1200"/>
              </a:spcAft>
              <a:buClr>
                <a:schemeClr val="accent1"/>
              </a:buClr>
              <a:buSzPct val="68000"/>
              <a:buFont typeface="Wingdings" panose="05000000000000000000" pitchFamily="2" charset="2"/>
              <a:buChar char="Ø"/>
              <a:defRPr/>
            </a:pPr>
            <a:r>
              <a:rPr lang="tr-TR" sz="2200" b="1" dirty="0">
                <a:solidFill>
                  <a:srgbClr val="000000"/>
                </a:solidFill>
                <a:latin typeface="Garamond" panose="02020404030301010803" pitchFamily="18" charset="0"/>
                <a:cs typeface="Times New Roman" panose="02020603050405020304" pitchFamily="18" charset="0"/>
              </a:rPr>
              <a:t>Uluslararası Karayolu Taşımacılığı Yapan Taşıtlarda Çalışan Personelin Çalışmalarına İlişkin Avrupa Anlaşması (</a:t>
            </a:r>
            <a:r>
              <a:rPr lang="en-US" sz="2200" b="1" dirty="0">
                <a:solidFill>
                  <a:srgbClr val="000000"/>
                </a:solidFill>
                <a:latin typeface="Garamond" panose="02020404030301010803" pitchFamily="18" charset="0"/>
                <a:cs typeface="Times New Roman" panose="02020603050405020304" pitchFamily="18" charset="0"/>
              </a:rPr>
              <a:t>AETR</a:t>
            </a:r>
            <a:r>
              <a:rPr lang="tr-TR" sz="2200" b="1" dirty="0">
                <a:solidFill>
                  <a:srgbClr val="000000"/>
                </a:solidFill>
                <a:latin typeface="Garamond" panose="02020404030301010803" pitchFamily="18" charset="0"/>
                <a:cs typeface="Times New Roman" panose="02020603050405020304" pitchFamily="18" charset="0"/>
              </a:rPr>
              <a:t>), 1970 </a:t>
            </a:r>
          </a:p>
          <a:p>
            <a:pPr algn="just">
              <a:spcBef>
                <a:spcPts val="400"/>
              </a:spcBef>
              <a:spcAft>
                <a:spcPts val="1200"/>
              </a:spcAft>
              <a:buClr>
                <a:schemeClr val="accent1"/>
              </a:buClr>
              <a:buSzPct val="68000"/>
              <a:buFont typeface="Wingdings" panose="05000000000000000000" pitchFamily="2" charset="2"/>
              <a:buChar char="Ø"/>
              <a:defRPr/>
            </a:pPr>
            <a:r>
              <a:rPr lang="tr-TR" sz="2200" b="1" dirty="0" smtClean="0">
                <a:solidFill>
                  <a:srgbClr val="000000"/>
                </a:solidFill>
                <a:latin typeface="Garamond" panose="02020404030301010803" pitchFamily="18" charset="0"/>
                <a:cs typeface="Times New Roman" panose="02020603050405020304" pitchFamily="18" charset="0"/>
              </a:rPr>
              <a:t>Türkiye’nin </a:t>
            </a:r>
            <a:r>
              <a:rPr lang="tr-TR" sz="2200" b="1" dirty="0" err="1" smtClean="0">
                <a:solidFill>
                  <a:srgbClr val="000000"/>
                </a:solidFill>
                <a:latin typeface="Garamond" panose="02020404030301010803" pitchFamily="18" charset="0"/>
                <a:cs typeface="Times New Roman" panose="02020603050405020304" pitchFamily="18" charset="0"/>
              </a:rPr>
              <a:t>AETR’ye</a:t>
            </a:r>
            <a:r>
              <a:rPr lang="tr-TR" sz="2200" b="1" dirty="0" smtClean="0">
                <a:solidFill>
                  <a:srgbClr val="000000"/>
                </a:solidFill>
                <a:latin typeface="Garamond" panose="02020404030301010803" pitchFamily="18" charset="0"/>
                <a:cs typeface="Times New Roman" panose="02020603050405020304" pitchFamily="18" charset="0"/>
              </a:rPr>
              <a:t> taraf olması, 1999 </a:t>
            </a:r>
          </a:p>
          <a:p>
            <a:pPr algn="just">
              <a:spcBef>
                <a:spcPts val="400"/>
              </a:spcBef>
              <a:spcAft>
                <a:spcPts val="1200"/>
              </a:spcAft>
              <a:buClr>
                <a:schemeClr val="accent1"/>
              </a:buClr>
              <a:buSzPct val="68000"/>
              <a:buFont typeface="Wingdings" panose="05000000000000000000" pitchFamily="2" charset="2"/>
              <a:buChar char="Ø"/>
              <a:defRPr/>
            </a:pPr>
            <a:r>
              <a:rPr lang="tr-TR" sz="2200" b="1" dirty="0" smtClean="0">
                <a:solidFill>
                  <a:srgbClr val="000000"/>
                </a:solidFill>
                <a:latin typeface="Garamond" panose="02020404030301010803" pitchFamily="18" charset="0"/>
                <a:cs typeface="Times New Roman" panose="02020603050405020304" pitchFamily="18" charset="0"/>
              </a:rPr>
              <a:t>Sayısal </a:t>
            </a:r>
            <a:r>
              <a:rPr lang="tr-TR" sz="2200" b="1" dirty="0" err="1" smtClean="0">
                <a:solidFill>
                  <a:srgbClr val="000000"/>
                </a:solidFill>
                <a:latin typeface="Garamond" panose="02020404030301010803" pitchFamily="18" charset="0"/>
                <a:cs typeface="Times New Roman" panose="02020603050405020304" pitchFamily="18" charset="0"/>
              </a:rPr>
              <a:t>Takograf’ın</a:t>
            </a:r>
            <a:r>
              <a:rPr lang="tr-TR" sz="2200" b="1" dirty="0" smtClean="0">
                <a:solidFill>
                  <a:srgbClr val="000000"/>
                </a:solidFill>
                <a:latin typeface="Garamond" panose="02020404030301010803" pitchFamily="18" charset="0"/>
                <a:cs typeface="Times New Roman" panose="02020603050405020304" pitchFamily="18" charset="0"/>
              </a:rPr>
              <a:t> AB Bölgesinde zorunlu hale gelmesi,                     1 Mayıs 2006</a:t>
            </a:r>
          </a:p>
          <a:p>
            <a:pPr algn="just">
              <a:spcBef>
                <a:spcPts val="400"/>
              </a:spcBef>
              <a:spcAft>
                <a:spcPts val="1200"/>
              </a:spcAft>
              <a:buClr>
                <a:schemeClr val="accent1"/>
              </a:buClr>
              <a:buSzPct val="68000"/>
              <a:buFont typeface="Wingdings" panose="05000000000000000000" pitchFamily="2" charset="2"/>
              <a:buChar char="Ø"/>
              <a:defRPr/>
            </a:pPr>
            <a:r>
              <a:rPr lang="tr-TR" sz="2200" b="1" dirty="0" smtClean="0">
                <a:solidFill>
                  <a:srgbClr val="000000"/>
                </a:solidFill>
                <a:latin typeface="Garamond" panose="02020404030301010803" pitchFamily="18" charset="0"/>
                <a:cs typeface="Times New Roman" panose="02020603050405020304" pitchFamily="18" charset="0"/>
              </a:rPr>
              <a:t>AB </a:t>
            </a:r>
            <a:r>
              <a:rPr lang="tr-TR" sz="2200" b="1" dirty="0">
                <a:solidFill>
                  <a:srgbClr val="000000"/>
                </a:solidFill>
                <a:latin typeface="Garamond" panose="02020404030301010803" pitchFamily="18" charset="0"/>
                <a:cs typeface="Times New Roman" panose="02020603050405020304" pitchFamily="18" charset="0"/>
              </a:rPr>
              <a:t>üyesi olmayan AETR ülkeleri için </a:t>
            </a:r>
            <a:r>
              <a:rPr lang="tr-TR" sz="2200" b="1" dirty="0" smtClean="0">
                <a:solidFill>
                  <a:srgbClr val="000000"/>
                </a:solidFill>
                <a:latin typeface="Garamond" panose="02020404030301010803" pitchFamily="18" charset="0"/>
                <a:cs typeface="Times New Roman" panose="02020603050405020304" pitchFamily="18" charset="0"/>
              </a:rPr>
              <a:t>4 yıllık geçiş süreci</a:t>
            </a:r>
          </a:p>
          <a:p>
            <a:pPr algn="just">
              <a:spcBef>
                <a:spcPts val="400"/>
              </a:spcBef>
              <a:spcAft>
                <a:spcPts val="1200"/>
              </a:spcAft>
              <a:buClr>
                <a:schemeClr val="accent1"/>
              </a:buClr>
              <a:buSzPct val="68000"/>
              <a:buFont typeface="Wingdings" panose="05000000000000000000" pitchFamily="2" charset="2"/>
              <a:buChar char="Ø"/>
              <a:defRPr/>
            </a:pPr>
            <a:r>
              <a:rPr lang="tr-TR" sz="2200" b="1" dirty="0">
                <a:solidFill>
                  <a:srgbClr val="000000"/>
                </a:solidFill>
                <a:latin typeface="Garamond" panose="02020404030301010803" pitchFamily="18" charset="0"/>
                <a:cs typeface="Times New Roman" panose="02020603050405020304" pitchFamily="18" charset="0"/>
              </a:rPr>
              <a:t>Sayısal takografın bütün AETR ülkeleri için zorunlu hale gelmesi, </a:t>
            </a:r>
            <a:r>
              <a:rPr lang="tr-TR" sz="2200" b="1" dirty="0">
                <a:solidFill>
                  <a:srgbClr val="FF0000"/>
                </a:solidFill>
                <a:latin typeface="Garamond" panose="02020404030301010803" pitchFamily="18" charset="0"/>
                <a:cs typeface="Times New Roman" panose="02020603050405020304" pitchFamily="18" charset="0"/>
              </a:rPr>
              <a:t>1 Ocak </a:t>
            </a:r>
            <a:r>
              <a:rPr lang="tr-TR" sz="2200" b="1" dirty="0" smtClean="0">
                <a:solidFill>
                  <a:srgbClr val="FF0000"/>
                </a:solidFill>
                <a:latin typeface="Garamond" panose="02020404030301010803" pitchFamily="18" charset="0"/>
                <a:cs typeface="Times New Roman" panose="02020603050405020304" pitchFamily="18" charset="0"/>
              </a:rPr>
              <a:t>2011 </a:t>
            </a:r>
            <a:endParaRPr lang="tr-TR" sz="2200" b="1" dirty="0">
              <a:solidFill>
                <a:srgbClr val="FF0000"/>
              </a:solidFill>
              <a:latin typeface="Garamond" panose="02020404030301010803" pitchFamily="18" charset="0"/>
              <a:cs typeface="Times New Roman" panose="02020603050405020304" pitchFamily="18" charset="0"/>
            </a:endParaRPr>
          </a:p>
          <a:p>
            <a:pPr algn="just">
              <a:spcBef>
                <a:spcPts val="400"/>
              </a:spcBef>
              <a:spcAft>
                <a:spcPts val="1200"/>
              </a:spcAft>
              <a:buClr>
                <a:schemeClr val="accent1"/>
              </a:buClr>
              <a:buSzPct val="68000"/>
              <a:buFont typeface="Wingdings" panose="05000000000000000000" pitchFamily="2" charset="2"/>
              <a:buChar char="Ø"/>
              <a:defRPr/>
            </a:pPr>
            <a:endParaRPr lang="tr-TR" sz="2200" b="1" dirty="0" smtClean="0">
              <a:solidFill>
                <a:srgbClr val="FF0000"/>
              </a:solidFill>
              <a:latin typeface="Times New Roman" panose="02020603050405020304" pitchFamily="18" charset="0"/>
              <a:cs typeface="Times New Roman" panose="02020603050405020304" pitchFamily="18" charset="0"/>
            </a:endParaRPr>
          </a:p>
        </p:txBody>
      </p:sp>
      <p:sp>
        <p:nvSpPr>
          <p:cNvPr id="5" name="Rectangle 7"/>
          <p:cNvSpPr txBox="1">
            <a:spLocks/>
          </p:cNvSpPr>
          <p:nvPr/>
        </p:nvSpPr>
        <p:spPr bwMode="auto">
          <a:xfrm>
            <a:off x="0" y="363270"/>
            <a:ext cx="9144000" cy="639445"/>
          </a:xfrm>
          <a:prstGeom prst="rect">
            <a:avLst/>
          </a:prstGeom>
          <a:solidFill>
            <a:srgbClr val="02463E"/>
          </a:solidFill>
        </p:spPr>
        <p:txBody>
          <a:bodyPr/>
          <a:lstStyle/>
          <a:p>
            <a:pPr marL="639763" lvl="1" indent="-255588" algn="ctr" eaLnBrk="1" hangingPunct="1">
              <a:spcBef>
                <a:spcPct val="20000"/>
              </a:spcBef>
              <a:buClr>
                <a:srgbClr val="0F6FC6"/>
              </a:buClr>
              <a:buSzPct val="85000"/>
              <a:defRPr/>
            </a:pPr>
            <a:r>
              <a:rPr lang="tr-TR" altLang="tr-TR" sz="2800" b="1" dirty="0" smtClean="0">
                <a:solidFill>
                  <a:prstClr val="white"/>
                </a:solidFill>
                <a:latin typeface="Garamond" panose="02020404030301010803" pitchFamily="18" charset="0"/>
                <a:cs typeface="+mn-cs"/>
              </a:rPr>
              <a:t>TÜRKİYE’DE SAYISAL TAKOGRAF SÜRECİ</a:t>
            </a:r>
            <a:endParaRPr lang="tr-TR" altLang="tr-TR" sz="2800" b="1" dirty="0">
              <a:solidFill>
                <a:prstClr val="white"/>
              </a:solidFill>
              <a:latin typeface="Garamond" panose="02020404030301010803" pitchFamily="18" charset="0"/>
              <a:cs typeface="+mn-cs"/>
            </a:endParaRPr>
          </a:p>
        </p:txBody>
      </p:sp>
      <p:pic>
        <p:nvPicPr>
          <p:cNvPr id="7" name="Resim 6"/>
          <p:cNvPicPr>
            <a:picLocks noChangeAspect="1"/>
          </p:cNvPicPr>
          <p:nvPr/>
        </p:nvPicPr>
        <p:blipFill rotWithShape="1">
          <a:blip r:embed="rId4">
            <a:extLst>
              <a:ext uri="{28A0092B-C50C-407E-A947-70E740481C1C}">
                <a14:useLocalDpi xmlns:a14="http://schemas.microsoft.com/office/drawing/2010/main" val="0"/>
              </a:ext>
            </a:extLst>
          </a:blip>
          <a:srcRect l="7760" t="30406" r="7465" b="25877"/>
          <a:stretch/>
        </p:blipFill>
        <p:spPr>
          <a:xfrm>
            <a:off x="3716847" y="4867422"/>
            <a:ext cx="3309966" cy="1147666"/>
          </a:xfrm>
          <a:prstGeom prst="rect">
            <a:avLst/>
          </a:prstGeom>
        </p:spPr>
      </p:pic>
    </p:spTree>
    <p:extLst>
      <p:ext uri="{BB962C8B-B14F-4D97-AF65-F5344CB8AC3E}">
        <p14:creationId xmlns:p14="http://schemas.microsoft.com/office/powerpoint/2010/main" val="1037051971"/>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Rectangle 4"/>
          <p:cNvSpPr txBox="1">
            <a:spLocks/>
          </p:cNvSpPr>
          <p:nvPr/>
        </p:nvSpPr>
        <p:spPr bwMode="auto">
          <a:xfrm>
            <a:off x="227013" y="1206137"/>
            <a:ext cx="8054403"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23888" indent="-5143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ts val="400"/>
              </a:spcBef>
              <a:spcAft>
                <a:spcPts val="1200"/>
              </a:spcAft>
              <a:buClr>
                <a:schemeClr val="accent1"/>
              </a:buClr>
              <a:buSzPct val="68000"/>
              <a:buFont typeface="Wingdings" panose="05000000000000000000" pitchFamily="2" charset="2"/>
              <a:buChar char="Ø"/>
              <a:defRPr/>
            </a:pPr>
            <a:r>
              <a:rPr lang="tr-TR" altLang="tr-TR" sz="2200" b="1" dirty="0">
                <a:solidFill>
                  <a:srgbClr val="000000"/>
                </a:solidFill>
                <a:latin typeface="Garamond" panose="02020404030301010803" pitchFamily="18" charset="0"/>
                <a:cs typeface="Times New Roman" panose="02020603050405020304" pitchFamily="18" charset="0"/>
              </a:rPr>
              <a:t>Yük </a:t>
            </a:r>
            <a:r>
              <a:rPr lang="tr-TR" altLang="tr-TR" sz="2200" b="1" dirty="0" smtClean="0">
                <a:solidFill>
                  <a:srgbClr val="000000"/>
                </a:solidFill>
                <a:latin typeface="Garamond" panose="02020404030301010803" pitchFamily="18" charset="0"/>
                <a:cs typeface="Times New Roman" panose="02020603050405020304" pitchFamily="18" charset="0"/>
              </a:rPr>
              <a:t>taşımacılığında; </a:t>
            </a:r>
            <a:r>
              <a:rPr lang="tr-TR" altLang="tr-TR" sz="2200" b="1" dirty="0">
                <a:solidFill>
                  <a:srgbClr val="000000"/>
                </a:solidFill>
                <a:latin typeface="Garamond" panose="02020404030301010803" pitchFamily="18" charset="0"/>
                <a:cs typeface="Times New Roman" panose="02020603050405020304" pitchFamily="18" charset="0"/>
              </a:rPr>
              <a:t>azami ağırlığı 3,5  tonu geçen araçlar </a:t>
            </a:r>
            <a:endParaRPr lang="tr-TR" altLang="tr-TR" sz="2200" b="1" dirty="0" smtClean="0">
              <a:solidFill>
                <a:srgbClr val="000000"/>
              </a:solidFill>
              <a:latin typeface="Garamond" panose="02020404030301010803" pitchFamily="18" charset="0"/>
              <a:cs typeface="Times New Roman" panose="02020603050405020304" pitchFamily="18" charset="0"/>
            </a:endParaRPr>
          </a:p>
          <a:p>
            <a:pPr marL="109538" indent="0" algn="just">
              <a:spcBef>
                <a:spcPts val="400"/>
              </a:spcBef>
              <a:spcAft>
                <a:spcPts val="1200"/>
              </a:spcAft>
              <a:buClr>
                <a:schemeClr val="accent1"/>
              </a:buClr>
              <a:buSzPct val="68000"/>
              <a:defRPr/>
            </a:pPr>
            <a:r>
              <a:rPr lang="tr-TR" altLang="tr-TR" sz="2200" b="1" dirty="0" smtClean="0">
                <a:solidFill>
                  <a:srgbClr val="000000"/>
                </a:solidFill>
                <a:latin typeface="Garamond" panose="02020404030301010803" pitchFamily="18" charset="0"/>
                <a:cs typeface="Times New Roman" panose="02020603050405020304" pitchFamily="18" charset="0"/>
              </a:rPr>
              <a:t>        (kamyon, kamyonet, çekici </a:t>
            </a:r>
            <a:r>
              <a:rPr lang="tr-TR" altLang="tr-TR" sz="2200" b="1" dirty="0" err="1" smtClean="0">
                <a:solidFill>
                  <a:srgbClr val="000000"/>
                </a:solidFill>
                <a:latin typeface="Garamond" panose="02020404030301010803" pitchFamily="18" charset="0"/>
                <a:cs typeface="Times New Roman" panose="02020603050405020304" pitchFamily="18" charset="0"/>
              </a:rPr>
              <a:t>vb</a:t>
            </a:r>
            <a:r>
              <a:rPr lang="tr-TR" altLang="tr-TR" sz="2200" b="1" dirty="0" smtClean="0">
                <a:solidFill>
                  <a:srgbClr val="000000"/>
                </a:solidFill>
                <a:latin typeface="Garamond" panose="02020404030301010803" pitchFamily="18" charset="0"/>
                <a:cs typeface="Times New Roman" panose="02020603050405020304" pitchFamily="18" charset="0"/>
              </a:rPr>
              <a:t>)</a:t>
            </a:r>
          </a:p>
          <a:p>
            <a:pPr algn="just">
              <a:spcBef>
                <a:spcPts val="400"/>
              </a:spcBef>
              <a:spcAft>
                <a:spcPts val="1200"/>
              </a:spcAft>
              <a:buClr>
                <a:schemeClr val="accent1"/>
              </a:buClr>
              <a:buSzPct val="68000"/>
              <a:buFont typeface="Wingdings" panose="05000000000000000000" pitchFamily="2" charset="2"/>
              <a:buChar char="Ø"/>
              <a:defRPr/>
            </a:pPr>
            <a:r>
              <a:rPr lang="tr-TR" altLang="tr-TR" sz="2200" b="1" dirty="0" smtClean="0">
                <a:solidFill>
                  <a:srgbClr val="000000"/>
                </a:solidFill>
                <a:latin typeface="Garamond" panose="02020404030301010803" pitchFamily="18" charset="0"/>
                <a:cs typeface="Times New Roman" panose="02020603050405020304" pitchFamily="18" charset="0"/>
              </a:rPr>
              <a:t>Yolcu taşımacılığında; sürücü </a:t>
            </a:r>
            <a:r>
              <a:rPr lang="tr-TR" altLang="tr-TR" sz="2200" b="1" dirty="0">
                <a:solidFill>
                  <a:srgbClr val="000000"/>
                </a:solidFill>
                <a:latin typeface="Garamond" panose="02020404030301010803" pitchFamily="18" charset="0"/>
                <a:cs typeface="Times New Roman" panose="02020603050405020304" pitchFamily="18" charset="0"/>
              </a:rPr>
              <a:t>dahil dokuz kişiden fazla </a:t>
            </a:r>
            <a:r>
              <a:rPr lang="tr-TR" altLang="tr-TR" sz="2200" b="1" dirty="0" smtClean="0">
                <a:solidFill>
                  <a:srgbClr val="000000"/>
                </a:solidFill>
                <a:latin typeface="Garamond" panose="02020404030301010803" pitchFamily="18" charset="0"/>
                <a:cs typeface="Times New Roman" panose="02020603050405020304" pitchFamily="18" charset="0"/>
              </a:rPr>
              <a:t>yolcu </a:t>
            </a:r>
            <a:r>
              <a:rPr lang="tr-TR" altLang="tr-TR" sz="2200" b="1" dirty="0">
                <a:solidFill>
                  <a:srgbClr val="000000"/>
                </a:solidFill>
                <a:latin typeface="Garamond" panose="02020404030301010803" pitchFamily="18" charset="0"/>
                <a:cs typeface="Times New Roman" panose="02020603050405020304" pitchFamily="18" charset="0"/>
              </a:rPr>
              <a:t>taşımacılığı </a:t>
            </a:r>
            <a:r>
              <a:rPr lang="tr-TR" altLang="tr-TR" sz="2200" b="1" dirty="0" smtClean="0">
                <a:solidFill>
                  <a:srgbClr val="000000"/>
                </a:solidFill>
                <a:latin typeface="Garamond" panose="02020404030301010803" pitchFamily="18" charset="0"/>
                <a:cs typeface="Times New Roman" panose="02020603050405020304" pitchFamily="18" charset="0"/>
              </a:rPr>
              <a:t>yapan taşıtlar</a:t>
            </a:r>
          </a:p>
          <a:p>
            <a:pPr marL="109538" indent="0" algn="just">
              <a:spcBef>
                <a:spcPts val="400"/>
              </a:spcBef>
              <a:spcAft>
                <a:spcPts val="1200"/>
              </a:spcAft>
              <a:buClr>
                <a:schemeClr val="accent1"/>
              </a:buClr>
              <a:buSzPct val="68000"/>
              <a:defRPr/>
            </a:pPr>
            <a:r>
              <a:rPr lang="tr-TR" altLang="tr-TR" sz="2200" b="1" dirty="0">
                <a:solidFill>
                  <a:srgbClr val="000000"/>
                </a:solidFill>
                <a:latin typeface="Garamond" panose="02020404030301010803" pitchFamily="18" charset="0"/>
                <a:cs typeface="Times New Roman" panose="02020603050405020304" pitchFamily="18" charset="0"/>
              </a:rPr>
              <a:t> </a:t>
            </a:r>
            <a:r>
              <a:rPr lang="tr-TR" altLang="tr-TR" sz="2200" b="1" dirty="0" smtClean="0">
                <a:solidFill>
                  <a:srgbClr val="000000"/>
                </a:solidFill>
                <a:latin typeface="Garamond" panose="02020404030301010803" pitchFamily="18" charset="0"/>
                <a:cs typeface="Times New Roman" panose="02020603050405020304" pitchFamily="18" charset="0"/>
              </a:rPr>
              <a:t>      (şehirlerarası/uluslararası otobüs </a:t>
            </a:r>
            <a:r>
              <a:rPr lang="tr-TR" altLang="tr-TR" sz="2200" b="1" dirty="0" err="1" smtClean="0">
                <a:solidFill>
                  <a:srgbClr val="000000"/>
                </a:solidFill>
                <a:latin typeface="Garamond" panose="02020404030301010803" pitchFamily="18" charset="0"/>
                <a:cs typeface="Times New Roman" panose="02020603050405020304" pitchFamily="18" charset="0"/>
              </a:rPr>
              <a:t>vb</a:t>
            </a:r>
            <a:r>
              <a:rPr lang="tr-TR" altLang="tr-TR" sz="2200" b="1" dirty="0" smtClean="0">
                <a:solidFill>
                  <a:srgbClr val="000000"/>
                </a:solidFill>
                <a:latin typeface="Garamond" panose="02020404030301010803" pitchFamily="18" charset="0"/>
                <a:cs typeface="Times New Roman" panose="02020603050405020304" pitchFamily="18" charset="0"/>
              </a:rPr>
              <a:t>) </a:t>
            </a:r>
          </a:p>
          <a:p>
            <a:pPr algn="just">
              <a:spcBef>
                <a:spcPts val="400"/>
              </a:spcBef>
              <a:spcAft>
                <a:spcPts val="1200"/>
              </a:spcAft>
              <a:buClr>
                <a:schemeClr val="accent1"/>
              </a:buClr>
              <a:buSzPct val="68000"/>
              <a:buFont typeface="Wingdings" panose="05000000000000000000" pitchFamily="2" charset="2"/>
              <a:buChar char="Ø"/>
              <a:defRPr/>
            </a:pPr>
            <a:endParaRPr lang="tr-TR" sz="2200" b="1" dirty="0">
              <a:solidFill>
                <a:srgbClr val="000000"/>
              </a:solidFill>
              <a:latin typeface="Times New Roman" panose="02020603050405020304" pitchFamily="18" charset="0"/>
              <a:cs typeface="Times New Roman" panose="02020603050405020304" pitchFamily="18" charset="0"/>
            </a:endParaRPr>
          </a:p>
          <a:p>
            <a:pPr algn="just">
              <a:spcBef>
                <a:spcPts val="400"/>
              </a:spcBef>
              <a:spcAft>
                <a:spcPts val="1200"/>
              </a:spcAft>
              <a:buClr>
                <a:schemeClr val="accent1"/>
              </a:buClr>
              <a:buSzPct val="68000"/>
              <a:buFont typeface="Wingdings" panose="05000000000000000000" pitchFamily="2" charset="2"/>
              <a:buChar char="Ø"/>
              <a:defRPr/>
            </a:pPr>
            <a:endParaRPr lang="tr-TR" sz="2200" b="1" dirty="0" smtClean="0">
              <a:solidFill>
                <a:srgbClr val="FF0000"/>
              </a:solidFill>
              <a:latin typeface="Times New Roman" panose="02020603050405020304" pitchFamily="18" charset="0"/>
              <a:cs typeface="Times New Roman" panose="02020603050405020304" pitchFamily="18" charset="0"/>
            </a:endParaRPr>
          </a:p>
        </p:txBody>
      </p:sp>
      <p:sp>
        <p:nvSpPr>
          <p:cNvPr id="5" name="Rectangle 7"/>
          <p:cNvSpPr txBox="1">
            <a:spLocks/>
          </p:cNvSpPr>
          <p:nvPr/>
        </p:nvSpPr>
        <p:spPr bwMode="auto">
          <a:xfrm>
            <a:off x="0" y="363270"/>
            <a:ext cx="9144000" cy="639445"/>
          </a:xfrm>
          <a:prstGeom prst="rect">
            <a:avLst/>
          </a:prstGeom>
          <a:solidFill>
            <a:srgbClr val="02463E"/>
          </a:solidFill>
        </p:spPr>
        <p:txBody>
          <a:bodyPr/>
          <a:lstStyle/>
          <a:p>
            <a:pPr marL="639763" lvl="1" indent="-255588" algn="ctr" eaLnBrk="1" hangingPunct="1">
              <a:spcBef>
                <a:spcPct val="20000"/>
              </a:spcBef>
              <a:buClr>
                <a:srgbClr val="0F6FC6"/>
              </a:buClr>
              <a:buSzPct val="85000"/>
              <a:defRPr/>
            </a:pPr>
            <a:r>
              <a:rPr lang="tr-TR" altLang="tr-TR" sz="2800" b="1" dirty="0" smtClean="0">
                <a:solidFill>
                  <a:prstClr val="white"/>
                </a:solidFill>
                <a:latin typeface="Garamond" panose="02020404030301010803" pitchFamily="18" charset="0"/>
                <a:cs typeface="+mn-cs"/>
              </a:rPr>
              <a:t>TÜRKİYE’DE SAYISAL TAKOGRAF SÜRECİ</a:t>
            </a:r>
            <a:endParaRPr lang="tr-TR" altLang="tr-TR" sz="2800" b="1" dirty="0">
              <a:solidFill>
                <a:prstClr val="white"/>
              </a:solidFill>
              <a:latin typeface="Garamond" panose="02020404030301010803" pitchFamily="18" charset="0"/>
              <a:cs typeface="+mn-cs"/>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914" y="3766457"/>
            <a:ext cx="3293938" cy="2139718"/>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685" y="3766457"/>
            <a:ext cx="3460937" cy="2031676"/>
          </a:xfrm>
          <a:prstGeom prst="rect">
            <a:avLst/>
          </a:prstGeom>
        </p:spPr>
      </p:pic>
    </p:spTree>
    <p:extLst>
      <p:ext uri="{BB962C8B-B14F-4D97-AF65-F5344CB8AC3E}">
        <p14:creationId xmlns:p14="http://schemas.microsoft.com/office/powerpoint/2010/main" val="4168476670"/>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txBox="1">
            <a:spLocks/>
          </p:cNvSpPr>
          <p:nvPr/>
        </p:nvSpPr>
        <p:spPr bwMode="auto">
          <a:xfrm>
            <a:off x="1" y="320675"/>
            <a:ext cx="9144000" cy="639445"/>
          </a:xfrm>
          <a:prstGeom prst="rect">
            <a:avLst/>
          </a:prstGeom>
          <a:solidFill>
            <a:srgbClr val="02463E"/>
          </a:solidFill>
        </p:spPr>
        <p:txBody>
          <a:bodyPr/>
          <a:lstStyle/>
          <a:p>
            <a:pPr marL="639763" lvl="1" indent="-255588" algn="ctr" eaLnBrk="1" hangingPunct="1">
              <a:spcBef>
                <a:spcPct val="20000"/>
              </a:spcBef>
              <a:buClr>
                <a:srgbClr val="0F6FC6"/>
              </a:buClr>
              <a:buSzPct val="85000"/>
              <a:defRPr/>
            </a:pPr>
            <a:r>
              <a:rPr lang="tr-TR" altLang="tr-TR" sz="2800" b="1" dirty="0" smtClean="0">
                <a:solidFill>
                  <a:prstClr val="white"/>
                </a:solidFill>
                <a:latin typeface="Garamond" panose="02020404030301010803" pitchFamily="18" charset="0"/>
                <a:cs typeface="+mn-cs"/>
              </a:rPr>
              <a:t>TÜRKİYE’DE SAYISAL TAKOGRAF SÜRECİ</a:t>
            </a:r>
            <a:endParaRPr lang="tr-TR" altLang="tr-TR" sz="2800" b="1" dirty="0">
              <a:solidFill>
                <a:prstClr val="white"/>
              </a:solidFill>
              <a:latin typeface="Garamond" panose="02020404030301010803" pitchFamily="18" charset="0"/>
              <a:cs typeface="+mn-cs"/>
            </a:endParaRPr>
          </a:p>
        </p:txBody>
      </p:sp>
      <p:graphicFrame>
        <p:nvGraphicFramePr>
          <p:cNvPr id="8" name="5 Tablo"/>
          <p:cNvGraphicFramePr>
            <a:graphicFrameLocks noGrp="1"/>
          </p:cNvGraphicFramePr>
          <p:nvPr>
            <p:extLst>
              <p:ext uri="{D42A27DB-BD31-4B8C-83A1-F6EECF244321}">
                <p14:modId xmlns:p14="http://schemas.microsoft.com/office/powerpoint/2010/main" val="2254419131"/>
              </p:ext>
            </p:extLst>
          </p:nvPr>
        </p:nvGraphicFramePr>
        <p:xfrm>
          <a:off x="422368" y="1082042"/>
          <a:ext cx="7883432" cy="4264467"/>
        </p:xfrm>
        <a:graphic>
          <a:graphicData uri="http://schemas.openxmlformats.org/drawingml/2006/table">
            <a:tbl>
              <a:tblPr firstRow="1" bandRow="1">
                <a:tableStyleId>{BC89EF96-8CEA-46FF-86C4-4CE0E7609802}</a:tableStyleId>
              </a:tblPr>
              <a:tblGrid>
                <a:gridCol w="1551575"/>
                <a:gridCol w="6331857"/>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00" b="1" dirty="0" smtClean="0">
                        <a:solidFill>
                          <a:srgbClr val="000000"/>
                        </a:solidFill>
                        <a:latin typeface="Garamond" panose="02020404030301010803" pitchFamily="18" charset="0"/>
                        <a:cs typeface="Calibri" panose="020F0502020204030204" pitchFamily="34" charset="0"/>
                      </a:endParaRPr>
                    </a:p>
                  </a:txBody>
                  <a:tcPr anchor="ctr"/>
                </a:tc>
                <a:tc>
                  <a:txBody>
                    <a:bodyPr/>
                    <a:lstStyle/>
                    <a:p>
                      <a:pPr algn="l"/>
                      <a:endParaRPr lang="tr-TR" sz="100" b="0" dirty="0">
                        <a:solidFill>
                          <a:srgbClr val="000000"/>
                        </a:solidFill>
                        <a:latin typeface="Garamond" panose="02020404030301010803" pitchFamily="18" charset="0"/>
                        <a:cs typeface="Calibri" panose="020F0502020204030204" pitchFamily="34" charset="0"/>
                      </a:endParaRPr>
                    </a:p>
                  </a:txBody>
                  <a:tcPr anchor="ctr"/>
                </a:tc>
              </a:tr>
              <a:tr h="57167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100" b="1" kern="1200" dirty="0" smtClean="0">
                        <a:solidFill>
                          <a:srgbClr val="000000"/>
                        </a:solidFill>
                        <a:latin typeface="Garamond" panose="02020404030301010803" pitchFamily="18"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000000"/>
                          </a:solidFill>
                          <a:latin typeface="Garamond" panose="02020404030301010803" pitchFamily="18" charset="0"/>
                          <a:ea typeface="+mn-ea"/>
                          <a:cs typeface="+mn-cs"/>
                        </a:rPr>
                        <a:t>4 </a:t>
                      </a:r>
                      <a:r>
                        <a:rPr lang="tr-TR" sz="1800" b="1" kern="1200" dirty="0">
                          <a:solidFill>
                            <a:srgbClr val="000000"/>
                          </a:solidFill>
                          <a:latin typeface="Garamond" panose="02020404030301010803" pitchFamily="18" charset="0"/>
                          <a:ea typeface="+mn-ea"/>
                          <a:cs typeface="+mn-cs"/>
                        </a:rPr>
                        <a:t>Ocak 2010 </a:t>
                      </a:r>
                    </a:p>
                  </a:txBody>
                  <a:tcPr marL="62713" marR="62713"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tr-TR" sz="1050" b="1" kern="1200" dirty="0" smtClean="0">
                        <a:solidFill>
                          <a:srgbClr val="000000"/>
                        </a:solidFill>
                        <a:latin typeface="Garamond" panose="02020404030301010803" pitchFamily="18"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000000"/>
                          </a:solidFill>
                          <a:latin typeface="Garamond" panose="02020404030301010803" pitchFamily="18" charset="0"/>
                          <a:ea typeface="+mn-ea"/>
                          <a:cs typeface="+mn-cs"/>
                        </a:rPr>
                        <a:t>Bakanlığımız </a:t>
                      </a:r>
                      <a:r>
                        <a:rPr lang="tr-TR" sz="1800" b="1" kern="1200" dirty="0">
                          <a:solidFill>
                            <a:srgbClr val="000000"/>
                          </a:solidFill>
                          <a:latin typeface="Garamond" panose="02020404030301010803" pitchFamily="18" charset="0"/>
                          <a:ea typeface="+mn-ea"/>
                          <a:cs typeface="+mn-cs"/>
                        </a:rPr>
                        <a:t>Ulusal Otorite </a:t>
                      </a:r>
                      <a:r>
                        <a:rPr lang="tr-TR" sz="1800" b="1" kern="1200" dirty="0" smtClean="0">
                          <a:solidFill>
                            <a:srgbClr val="000000"/>
                          </a:solidFill>
                          <a:latin typeface="Garamond" panose="02020404030301010803" pitchFamily="18" charset="0"/>
                          <a:ea typeface="+mn-ea"/>
                          <a:cs typeface="+mn-cs"/>
                        </a:rPr>
                        <a:t>tayin edildi.</a:t>
                      </a:r>
                      <a:endParaRPr lang="tr-TR" sz="1800" b="1" kern="1200" dirty="0">
                        <a:solidFill>
                          <a:srgbClr val="000000"/>
                        </a:solidFill>
                        <a:latin typeface="Garamond" panose="02020404030301010803" pitchFamily="18" charset="0"/>
                        <a:ea typeface="+mn-ea"/>
                        <a:cs typeface="+mn-cs"/>
                      </a:endParaRPr>
                    </a:p>
                  </a:txBody>
                  <a:tcPr marL="62713" marR="62713" marT="0" marB="0"/>
                </a:tc>
              </a:tr>
              <a:tr h="56221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000000"/>
                          </a:solidFill>
                          <a:latin typeface="Garamond" panose="02020404030301010803" pitchFamily="18" charset="0"/>
                          <a:ea typeface="+mn-ea"/>
                          <a:cs typeface="+mn-cs"/>
                        </a:rPr>
                        <a:t>1 Ekim 2010</a:t>
                      </a:r>
                      <a:endParaRPr lang="tr-TR" sz="1800" b="1" dirty="0" smtClean="0">
                        <a:solidFill>
                          <a:srgbClr val="000000"/>
                        </a:solidFill>
                        <a:latin typeface="Garamond" panose="02020404030301010803"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800" b="1" kern="1200" dirty="0" smtClean="0">
                          <a:solidFill>
                            <a:srgbClr val="000000"/>
                          </a:solidFill>
                          <a:latin typeface="Garamond" panose="02020404030301010803" pitchFamily="18" charset="0"/>
                          <a:ea typeface="+mn-ea"/>
                          <a:cs typeface="+mn-cs"/>
                        </a:rPr>
                        <a:t>TOBB bünyesinde </a:t>
                      </a:r>
                      <a:r>
                        <a:rPr lang="tr-TR" sz="1800" b="1" i="0" kern="1200" dirty="0" smtClean="0">
                          <a:solidFill>
                            <a:srgbClr val="000000"/>
                          </a:solidFill>
                          <a:latin typeface="Garamond" panose="02020404030301010803" pitchFamily="18" charset="0"/>
                          <a:ea typeface="+mn-ea"/>
                          <a:cs typeface="+mn-cs"/>
                        </a:rPr>
                        <a:t>Sayısal Takograf Araştırma ve Uygulama Merkezi (STAUM) ve Çağrı Merkezi </a:t>
                      </a:r>
                      <a:r>
                        <a:rPr lang="tr-TR" sz="1800" b="1" kern="1200" dirty="0" smtClean="0">
                          <a:solidFill>
                            <a:srgbClr val="000000"/>
                          </a:solidFill>
                          <a:latin typeface="Garamond" panose="02020404030301010803" pitchFamily="18" charset="0"/>
                          <a:ea typeface="+mn-ea"/>
                          <a:cs typeface="+mn-cs"/>
                        </a:rPr>
                        <a:t>kuruldu.</a:t>
                      </a:r>
                      <a:endParaRPr lang="tr-TR" sz="1800" b="1" dirty="0" smtClean="0">
                        <a:solidFill>
                          <a:srgbClr val="000000"/>
                        </a:solidFill>
                        <a:latin typeface="Garamond" panose="02020404030301010803" pitchFamily="18" charset="0"/>
                      </a:endParaRPr>
                    </a:p>
                  </a:txBody>
                  <a:tcPr anchor="ctr"/>
                </a:tc>
              </a:tr>
              <a:tr h="1487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000000"/>
                          </a:solidFill>
                          <a:latin typeface="Garamond" panose="02020404030301010803" pitchFamily="18" charset="0"/>
                        </a:rPr>
                        <a:t>30</a:t>
                      </a:r>
                      <a:r>
                        <a:rPr lang="tr-TR" sz="1800" b="1" baseline="0" dirty="0" smtClean="0">
                          <a:solidFill>
                            <a:srgbClr val="000000"/>
                          </a:solidFill>
                          <a:latin typeface="Garamond" panose="02020404030301010803" pitchFamily="18" charset="0"/>
                        </a:rPr>
                        <a:t> Haziran 2014</a:t>
                      </a:r>
                      <a:endParaRPr lang="tr-TR" sz="1800" b="1" dirty="0" smtClean="0">
                        <a:solidFill>
                          <a:srgbClr val="000000"/>
                        </a:solidFill>
                        <a:latin typeface="Garamond" panose="02020404030301010803"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000000"/>
                          </a:solidFill>
                          <a:latin typeface="Garamond" panose="02020404030301010803" pitchFamily="18" charset="0"/>
                        </a:rPr>
                        <a:t>Sanayi Bak. “Takograf Cihazları Muayene ve Damgalama Yönetmeliği” yayımlandı. </a:t>
                      </a:r>
                      <a:r>
                        <a:rPr lang="tr-TR" sz="1800" b="1" baseline="0" dirty="0" smtClean="0">
                          <a:solidFill>
                            <a:srgbClr val="000000"/>
                          </a:solidFill>
                          <a:latin typeface="Garamond" panose="02020404030301010803" pitchFamily="18" charset="0"/>
                        </a:rPr>
                        <a:t>İlk defa tescil edilecek olan araçlarda ST kullanımı.</a:t>
                      </a:r>
                    </a:p>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baseline="0" dirty="0" smtClean="0">
                        <a:solidFill>
                          <a:srgbClr val="000000"/>
                        </a:solidFill>
                        <a:latin typeface="Garamond" panose="02020404030301010803"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tr-TR" sz="1800" b="1" baseline="0" dirty="0" smtClean="0">
                          <a:solidFill>
                            <a:srgbClr val="000000"/>
                          </a:solidFill>
                          <a:latin typeface="Garamond" panose="02020404030301010803" pitchFamily="18" charset="0"/>
                        </a:rPr>
                        <a:t>1996 model ve üstü taşıtlarda kademeli olarak (2016-2019 sonu)                               ST Kullanımı Zorunluluğu </a:t>
                      </a:r>
                    </a:p>
                  </a:txBody>
                  <a:tcPr anchor="ctr"/>
                </a:tc>
              </a:tr>
              <a:tr h="558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000000"/>
                          </a:solidFill>
                          <a:latin typeface="Garamond" panose="02020404030301010803" pitchFamily="18" charset="0"/>
                        </a:rPr>
                        <a:t>9 Şubat 2017</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000000"/>
                          </a:solidFill>
                          <a:latin typeface="Garamond" panose="02020404030301010803" pitchFamily="18" charset="0"/>
                        </a:rPr>
                        <a:t>Bakanlık ile</a:t>
                      </a:r>
                      <a:r>
                        <a:rPr lang="tr-TR" sz="1800" b="1" baseline="0" dirty="0" smtClean="0">
                          <a:solidFill>
                            <a:srgbClr val="000000"/>
                          </a:solidFill>
                          <a:latin typeface="Garamond" panose="02020404030301010803" pitchFamily="18" charset="0"/>
                        </a:rPr>
                        <a:t> TOBB arasında “Ek Protokol” imzalandı.                                                      Veri Tabanı Projesi için hazırlıklar başladı.</a:t>
                      </a:r>
                      <a:endParaRPr lang="tr-TR" sz="1800" b="1" dirty="0" smtClean="0">
                        <a:solidFill>
                          <a:srgbClr val="000000"/>
                        </a:solidFill>
                        <a:latin typeface="Garamond" panose="02020404030301010803" pitchFamily="18" charset="0"/>
                      </a:endParaRPr>
                    </a:p>
                  </a:txBody>
                  <a:tcPr anchor="ctr"/>
                </a:tc>
              </a:tr>
              <a:tr h="5584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000000"/>
                          </a:solidFill>
                          <a:latin typeface="Garamond" panose="02020404030301010803" pitchFamily="18" charset="0"/>
                        </a:rPr>
                        <a:t>9 Mart 2017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smtClean="0">
                          <a:solidFill>
                            <a:srgbClr val="000000"/>
                          </a:solidFill>
                          <a:latin typeface="Garamond" panose="02020404030301010803" pitchFamily="18" charset="0"/>
                        </a:rPr>
                        <a:t>Sayısal Takograf Genelgesi (2017/KDGM-4/ST)</a:t>
                      </a:r>
                    </a:p>
                  </a:txBody>
                  <a:tcPr anchor="ctr"/>
                </a:tc>
              </a:tr>
            </a:tbl>
          </a:graphicData>
        </a:graphic>
      </p:graphicFrame>
    </p:spTree>
    <p:extLst>
      <p:ext uri="{BB962C8B-B14F-4D97-AF65-F5344CB8AC3E}">
        <p14:creationId xmlns:p14="http://schemas.microsoft.com/office/powerpoint/2010/main" val="2891493385"/>
      </p:ext>
    </p:extLst>
  </p:cSld>
  <p:clrMapOvr>
    <a:masterClrMapping/>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471666" y="1116373"/>
            <a:ext cx="8354472" cy="2954655"/>
          </a:xfrm>
          <a:prstGeom prst="rect">
            <a:avLst/>
          </a:prstGeom>
          <a:noFill/>
        </p:spPr>
        <p:txBody>
          <a:bodyPr wrap="square" rtlCol="0">
            <a:spAutoFit/>
          </a:bodyPr>
          <a:lstStyle/>
          <a:p>
            <a:r>
              <a:rPr lang="tr-TR" sz="2400" b="1" dirty="0">
                <a:solidFill>
                  <a:prstClr val="black"/>
                </a:solidFill>
                <a:latin typeface="Garamond" panose="02020404030301010803" pitchFamily="18" charset="0"/>
              </a:rPr>
              <a:t>2017/KDGM – 04/ST</a:t>
            </a:r>
            <a:r>
              <a:rPr lang="tr-TR" sz="2400" dirty="0">
                <a:solidFill>
                  <a:prstClr val="black"/>
                </a:solidFill>
                <a:latin typeface="Garamond" panose="02020404030301010803" pitchFamily="18" charset="0"/>
              </a:rPr>
              <a:t> sayılı Genelgenin </a:t>
            </a:r>
            <a:r>
              <a:rPr lang="tr-TR" sz="2400" dirty="0" smtClean="0">
                <a:solidFill>
                  <a:prstClr val="black"/>
                </a:solidFill>
                <a:latin typeface="Garamond" panose="02020404030301010803" pitchFamily="18" charset="0"/>
              </a:rPr>
              <a:t>5. </a:t>
            </a:r>
            <a:r>
              <a:rPr lang="tr-TR" sz="2400" dirty="0">
                <a:solidFill>
                  <a:prstClr val="black"/>
                </a:solidFill>
                <a:latin typeface="Garamond" panose="02020404030301010803" pitchFamily="18" charset="0"/>
              </a:rPr>
              <a:t>M</a:t>
            </a:r>
            <a:r>
              <a:rPr lang="tr-TR" sz="2400" dirty="0" smtClean="0">
                <a:solidFill>
                  <a:prstClr val="black"/>
                </a:solidFill>
                <a:latin typeface="Garamond" panose="02020404030301010803" pitchFamily="18" charset="0"/>
              </a:rPr>
              <a:t>addesi</a:t>
            </a:r>
            <a:r>
              <a:rPr lang="tr-TR" sz="2400" dirty="0">
                <a:solidFill>
                  <a:prstClr val="black"/>
                </a:solidFill>
                <a:latin typeface="Garamond" panose="02020404030301010803" pitchFamily="18" charset="0"/>
              </a:rPr>
              <a:t>: </a:t>
            </a:r>
            <a:endParaRPr lang="tr-TR" sz="2400" dirty="0" smtClean="0">
              <a:solidFill>
                <a:prstClr val="black"/>
              </a:solidFill>
              <a:latin typeface="Garamond" panose="02020404030301010803" pitchFamily="18" charset="0"/>
            </a:endParaRPr>
          </a:p>
          <a:p>
            <a:endParaRPr lang="tr-TR" sz="1600" dirty="0">
              <a:solidFill>
                <a:prstClr val="black"/>
              </a:solidFill>
              <a:latin typeface="Garamond" panose="02020404030301010803" pitchFamily="18" charset="0"/>
            </a:endParaRPr>
          </a:p>
          <a:p>
            <a:pPr algn="just"/>
            <a:r>
              <a:rPr lang="tr-TR" b="1" dirty="0" smtClean="0">
                <a:solidFill>
                  <a:srgbClr val="000000"/>
                </a:solidFill>
                <a:latin typeface="Garamond" panose="02020404030301010803" pitchFamily="18" charset="0"/>
              </a:rPr>
              <a:t>«11/6/2009 </a:t>
            </a:r>
            <a:r>
              <a:rPr lang="tr-TR" b="1" dirty="0">
                <a:solidFill>
                  <a:srgbClr val="000000"/>
                </a:solidFill>
                <a:latin typeface="Garamond" panose="02020404030301010803" pitchFamily="18" charset="0"/>
              </a:rPr>
              <a:t>tarihli ve 27255 sayılı Resmî </a:t>
            </a:r>
            <a:r>
              <a:rPr lang="tr-TR" b="1" dirty="0" err="1">
                <a:solidFill>
                  <a:srgbClr val="000000"/>
                </a:solidFill>
                <a:latin typeface="Garamond" panose="02020404030301010803" pitchFamily="18" charset="0"/>
              </a:rPr>
              <a:t>Gazete'de</a:t>
            </a:r>
            <a:r>
              <a:rPr lang="tr-TR" b="1" dirty="0">
                <a:solidFill>
                  <a:srgbClr val="000000"/>
                </a:solidFill>
                <a:latin typeface="Garamond" panose="02020404030301010803" pitchFamily="18" charset="0"/>
              </a:rPr>
              <a:t> yayımlanan Karayolu Taşıma Yönetmeliği uyarınca, </a:t>
            </a:r>
            <a:r>
              <a:rPr lang="tr-TR" b="1" dirty="0">
                <a:solidFill>
                  <a:srgbClr val="0070C0"/>
                </a:solidFill>
                <a:latin typeface="Garamond" panose="02020404030301010803" pitchFamily="18" charset="0"/>
              </a:rPr>
              <a:t>yetki belgesi sahipleri</a:t>
            </a:r>
            <a:r>
              <a:rPr lang="tr-TR" b="1" dirty="0">
                <a:solidFill>
                  <a:srgbClr val="000000"/>
                </a:solidFill>
                <a:latin typeface="Garamond" panose="02020404030301010803" pitchFamily="18" charset="0"/>
              </a:rPr>
              <a:t>, yetki belgesine kaydedilmiş araç ünitelerinde kaydedilen verileri, şirket kartı kullanmak suretiyle, geriye doğru 365 günlük veriyi içerecek şekilde </a:t>
            </a:r>
            <a:r>
              <a:rPr lang="tr-TR" b="1" dirty="0" smtClean="0">
                <a:solidFill>
                  <a:srgbClr val="000000"/>
                </a:solidFill>
                <a:latin typeface="Garamond" panose="02020404030301010803" pitchFamily="18" charset="0"/>
              </a:rPr>
              <a:t>dijital </a:t>
            </a:r>
            <a:r>
              <a:rPr lang="tr-TR" b="1" dirty="0">
                <a:solidFill>
                  <a:srgbClr val="000000"/>
                </a:solidFill>
                <a:latin typeface="Garamond" panose="02020404030301010803" pitchFamily="18" charset="0"/>
              </a:rPr>
              <a:t>ortamda arşivleyecek</a:t>
            </a:r>
            <a:r>
              <a:rPr lang="tr-TR" b="1" dirty="0">
                <a:solidFill>
                  <a:srgbClr val="FF0000"/>
                </a:solidFill>
                <a:latin typeface="Garamond" panose="02020404030301010803" pitchFamily="18" charset="0"/>
              </a:rPr>
              <a:t> </a:t>
            </a:r>
            <a:r>
              <a:rPr lang="tr-TR" b="1" dirty="0">
                <a:solidFill>
                  <a:srgbClr val="000000"/>
                </a:solidFill>
                <a:latin typeface="Garamond" panose="02020404030301010803" pitchFamily="18" charset="0"/>
              </a:rPr>
              <a:t>ve</a:t>
            </a:r>
            <a:r>
              <a:rPr lang="tr-TR" b="1" dirty="0">
                <a:solidFill>
                  <a:srgbClr val="FF0000"/>
                </a:solidFill>
                <a:latin typeface="Garamond" panose="02020404030301010803" pitchFamily="18" charset="0"/>
              </a:rPr>
              <a:t> ayda bir defa </a:t>
            </a:r>
            <a:r>
              <a:rPr lang="tr-TR" b="1" dirty="0">
                <a:solidFill>
                  <a:srgbClr val="000000"/>
                </a:solidFill>
                <a:latin typeface="Garamond" panose="02020404030301010803" pitchFamily="18" charset="0"/>
              </a:rPr>
              <a:t>bu veriyi Kart Verme Otoritesine </a:t>
            </a:r>
            <a:r>
              <a:rPr lang="tr-TR" b="1" dirty="0" smtClean="0">
                <a:solidFill>
                  <a:srgbClr val="000000"/>
                </a:solidFill>
                <a:latin typeface="Garamond" panose="02020404030301010803" pitchFamily="18" charset="0"/>
              </a:rPr>
              <a:t>(TOBB) gönderecektir</a:t>
            </a:r>
            <a:r>
              <a:rPr lang="tr-TR" b="1" dirty="0">
                <a:solidFill>
                  <a:srgbClr val="000000"/>
                </a:solidFill>
                <a:latin typeface="Garamond" panose="02020404030301010803" pitchFamily="18" charset="0"/>
              </a:rPr>
              <a:t>. Bakanlık gerekli gördüğü takdirde ilgili verileri yetki belgesi sahiplerinden ve Kart Verme Otoritesinden isteyebilecek veya yerinde denetleyebilecektir</a:t>
            </a:r>
            <a:r>
              <a:rPr lang="tr-TR" b="1" dirty="0" smtClean="0">
                <a:solidFill>
                  <a:srgbClr val="000000"/>
                </a:solidFill>
                <a:latin typeface="Garamond" panose="02020404030301010803" pitchFamily="18" charset="0"/>
              </a:rPr>
              <a:t>.»</a:t>
            </a:r>
            <a:endParaRPr lang="en-US" b="1" dirty="0">
              <a:solidFill>
                <a:srgbClr val="000000"/>
              </a:solidFill>
              <a:latin typeface="Garamond" panose="02020404030301010803" pitchFamily="18" charset="0"/>
            </a:endParaRPr>
          </a:p>
          <a:p>
            <a:pPr algn="just"/>
            <a:r>
              <a:rPr lang="tr-TR" sz="2000" b="1" dirty="0">
                <a:solidFill>
                  <a:srgbClr val="000000"/>
                </a:solidFill>
                <a:latin typeface="Garamond" panose="02020404030301010803" pitchFamily="18" charset="0"/>
              </a:rPr>
              <a:t> </a:t>
            </a:r>
          </a:p>
        </p:txBody>
      </p:sp>
      <p:sp>
        <p:nvSpPr>
          <p:cNvPr id="6"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smtClean="0">
                <a:solidFill>
                  <a:schemeClr val="bg1"/>
                </a:solidFill>
                <a:latin typeface="Garamond" panose="02020404030301010803" pitchFamily="18" charset="0"/>
              </a:rPr>
              <a:t>SAYISAL TAKOGRAF VERİ ANALİZİ PROJESİ</a:t>
            </a:r>
            <a:endParaRPr lang="tr-TR" sz="2000" b="1" dirty="0">
              <a:solidFill>
                <a:schemeClr val="bg1"/>
              </a:solidFill>
              <a:latin typeface="Garamond" panose="02020404030301010803"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084" y="4674135"/>
            <a:ext cx="1797630" cy="1348222"/>
          </a:xfrm>
          <a:prstGeom prst="rect">
            <a:avLst/>
          </a:prstGeom>
        </p:spPr>
      </p:pic>
      <p:pic>
        <p:nvPicPr>
          <p:cNvPr id="13" name="Resim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4886" y="4071028"/>
            <a:ext cx="2219778" cy="140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Resim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725" y="4071028"/>
            <a:ext cx="2313273" cy="1458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12946696"/>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94764" y="1177454"/>
            <a:ext cx="8354472" cy="2893100"/>
          </a:xfrm>
          <a:prstGeom prst="rect">
            <a:avLst/>
          </a:prstGeom>
          <a:noFill/>
        </p:spPr>
        <p:txBody>
          <a:bodyPr wrap="square" rtlCol="0">
            <a:spAutoFit/>
          </a:bodyPr>
          <a:lstStyle/>
          <a:p>
            <a:r>
              <a:rPr lang="tr-TR" sz="2400" dirty="0" smtClean="0">
                <a:solidFill>
                  <a:prstClr val="black"/>
                </a:solidFill>
                <a:latin typeface="Garamond" panose="02020404030301010803" pitchFamily="18" charset="0"/>
              </a:rPr>
              <a:t>2017/KDGM </a:t>
            </a:r>
            <a:r>
              <a:rPr lang="tr-TR" sz="2400" dirty="0">
                <a:solidFill>
                  <a:prstClr val="black"/>
                </a:solidFill>
                <a:latin typeface="Garamond" panose="02020404030301010803" pitchFamily="18" charset="0"/>
              </a:rPr>
              <a:t>– 04/ST sayılı Genelgenin 5. maddesi: </a:t>
            </a:r>
          </a:p>
          <a:p>
            <a:pPr algn="just"/>
            <a:endParaRPr lang="tr-TR" sz="1400" b="1" dirty="0" smtClean="0">
              <a:solidFill>
                <a:prstClr val="black"/>
              </a:solidFill>
              <a:latin typeface="Garamond" panose="02020404030301010803" pitchFamily="18" charset="0"/>
            </a:endParaRPr>
          </a:p>
          <a:p>
            <a:pPr algn="just"/>
            <a:r>
              <a:rPr lang="tr-TR" sz="2000" b="1" dirty="0" smtClean="0">
                <a:solidFill>
                  <a:srgbClr val="0070C0"/>
                </a:solidFill>
                <a:latin typeface="Garamond" panose="02020404030301010803" pitchFamily="18" charset="0"/>
              </a:rPr>
              <a:t>Sayısal </a:t>
            </a:r>
            <a:r>
              <a:rPr lang="tr-TR" sz="2000" b="1" dirty="0">
                <a:solidFill>
                  <a:srgbClr val="0070C0"/>
                </a:solidFill>
                <a:latin typeface="Garamond" panose="02020404030301010803" pitchFamily="18" charset="0"/>
              </a:rPr>
              <a:t>takograf sürücü kartı sahipleri</a:t>
            </a:r>
            <a:r>
              <a:rPr lang="tr-TR" sz="2000" b="1" dirty="0">
                <a:solidFill>
                  <a:srgbClr val="000000"/>
                </a:solidFill>
                <a:latin typeface="Garamond" panose="02020404030301010803" pitchFamily="18" charset="0"/>
              </a:rPr>
              <a:t>, sayısal takograf sürücü kartlarında kaydedilen verileri </a:t>
            </a:r>
            <a:r>
              <a:rPr lang="tr-TR" sz="2000" b="1" dirty="0">
                <a:solidFill>
                  <a:srgbClr val="FF0000"/>
                </a:solidFill>
                <a:latin typeface="Garamond" panose="02020404030301010803" pitchFamily="18" charset="0"/>
              </a:rPr>
              <a:t>en çok 25 günde </a:t>
            </a:r>
            <a:r>
              <a:rPr lang="tr-TR" sz="2000" b="1" dirty="0">
                <a:solidFill>
                  <a:srgbClr val="000000"/>
                </a:solidFill>
                <a:latin typeface="Garamond" panose="02020404030301010803" pitchFamily="18" charset="0"/>
              </a:rPr>
              <a:t>bir defa Kart Verme </a:t>
            </a:r>
            <a:r>
              <a:rPr lang="tr-TR" sz="2000" b="1" dirty="0" smtClean="0">
                <a:solidFill>
                  <a:srgbClr val="000000"/>
                </a:solidFill>
                <a:latin typeface="Garamond" panose="02020404030301010803" pitchFamily="18" charset="0"/>
              </a:rPr>
              <a:t>Otoritesine (TOBB) </a:t>
            </a:r>
            <a:r>
              <a:rPr lang="tr-TR" sz="2000" b="1" dirty="0">
                <a:solidFill>
                  <a:srgbClr val="000000"/>
                </a:solidFill>
                <a:latin typeface="Garamond" panose="02020404030301010803" pitchFamily="18" charset="0"/>
              </a:rPr>
              <a:t>gönderecektir. Sayısal takograf sürücü kartlarında kaydedilen veriler, </a:t>
            </a:r>
            <a:r>
              <a:rPr lang="tr-TR" sz="2000" b="1" dirty="0">
                <a:solidFill>
                  <a:srgbClr val="0070C0"/>
                </a:solidFill>
                <a:latin typeface="Garamond" panose="02020404030301010803" pitchFamily="18" charset="0"/>
              </a:rPr>
              <a:t>araç sahibi şirketler tarafından</a:t>
            </a:r>
            <a:r>
              <a:rPr lang="tr-TR" sz="2000" b="1" dirty="0">
                <a:solidFill>
                  <a:srgbClr val="000000"/>
                </a:solidFill>
                <a:latin typeface="Garamond" panose="02020404030301010803" pitchFamily="18" charset="0"/>
              </a:rPr>
              <a:t> da Kart Verme Otoritesine gönderilecektir. Araç yetki belgesi sahipleri, sürücülere ait verilerin aktarılmasından sürücüleriyle birlikte sorumlu olacaktır.</a:t>
            </a:r>
            <a:endParaRPr lang="en-US" sz="2000" b="1" dirty="0">
              <a:solidFill>
                <a:srgbClr val="000000"/>
              </a:solidFill>
              <a:latin typeface="Garamond" panose="02020404030301010803" pitchFamily="18" charset="0"/>
            </a:endParaRPr>
          </a:p>
          <a:p>
            <a:pPr algn="just"/>
            <a:r>
              <a:rPr lang="tr-TR" sz="2400" b="1" i="1" dirty="0">
                <a:solidFill>
                  <a:srgbClr val="000032"/>
                </a:solidFill>
                <a:latin typeface="Garamond" panose="02020404030301010803" pitchFamily="18" charset="0"/>
              </a:rPr>
              <a:t> </a:t>
            </a:r>
          </a:p>
        </p:txBody>
      </p:sp>
      <p:sp>
        <p:nvSpPr>
          <p:cNvPr id="6"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smtClean="0">
                <a:solidFill>
                  <a:schemeClr val="bg1"/>
                </a:solidFill>
                <a:latin typeface="Garamond" panose="02020404030301010803" pitchFamily="18" charset="0"/>
              </a:rPr>
              <a:t>SAYISAL TAKOGRAF VERİ ANALİZİ PROJESİ</a:t>
            </a:r>
            <a:endParaRPr lang="tr-TR" sz="2000" b="1" dirty="0">
              <a:solidFill>
                <a:schemeClr val="bg1"/>
              </a:solidFill>
              <a:latin typeface="Garamond" panose="02020404030301010803" pitchFamily="18"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845" y="4070554"/>
            <a:ext cx="2550311" cy="1912733"/>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83" y="3953610"/>
            <a:ext cx="2162275" cy="1371404"/>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6980" y="4012082"/>
            <a:ext cx="1990100" cy="1254460"/>
          </a:xfrm>
          <a:prstGeom prst="rect">
            <a:avLst/>
          </a:prstGeom>
        </p:spPr>
      </p:pic>
    </p:spTree>
    <p:extLst>
      <p:ext uri="{BB962C8B-B14F-4D97-AF65-F5344CB8AC3E}">
        <p14:creationId xmlns:p14="http://schemas.microsoft.com/office/powerpoint/2010/main" val="1612057387"/>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smtClean="0">
                <a:solidFill>
                  <a:schemeClr val="bg1"/>
                </a:solidFill>
                <a:latin typeface="Garamond" panose="02020404030301010803" pitchFamily="18" charset="0"/>
              </a:rPr>
              <a:t>SAYISAL TAKOGRAF VERİ ANALİZİ PROJESİ</a:t>
            </a:r>
            <a:endParaRPr lang="tr-TR" sz="2000" b="1" dirty="0">
              <a:solidFill>
                <a:schemeClr val="bg1"/>
              </a:solidFill>
              <a:latin typeface="Garamond" panose="02020404030301010803" pitchFamily="18" charset="0"/>
            </a:endParaRPr>
          </a:p>
        </p:txBody>
      </p:sp>
      <p:sp>
        <p:nvSpPr>
          <p:cNvPr id="11" name="Metin kutusu 10"/>
          <p:cNvSpPr txBox="1"/>
          <p:nvPr/>
        </p:nvSpPr>
        <p:spPr>
          <a:xfrm>
            <a:off x="213048" y="1104194"/>
            <a:ext cx="3183295" cy="4431983"/>
          </a:xfrm>
          <a:prstGeom prst="rect">
            <a:avLst/>
          </a:prstGeom>
          <a:noFill/>
        </p:spPr>
        <p:txBody>
          <a:bodyPr wrap="square" rtlCol="0">
            <a:spAutoFit/>
          </a:bodyPr>
          <a:lstStyle/>
          <a:p>
            <a:pPr lvl="0">
              <a:spcBef>
                <a:spcPts val="580"/>
              </a:spcBef>
              <a:buClr>
                <a:srgbClr val="D34817"/>
              </a:buClr>
              <a:buSzPct val="85000"/>
            </a:pPr>
            <a:r>
              <a:rPr lang="tr-TR" sz="2000" b="1" dirty="0" smtClean="0">
                <a:solidFill>
                  <a:prstClr val="black"/>
                </a:solidFill>
                <a:latin typeface="Garamond" panose="02020404030301010803" pitchFamily="18" charset="0"/>
              </a:rPr>
              <a:t>2017/KDGM </a:t>
            </a:r>
            <a:r>
              <a:rPr lang="tr-TR" sz="2000" b="1" dirty="0">
                <a:solidFill>
                  <a:prstClr val="black"/>
                </a:solidFill>
                <a:latin typeface="Garamond" panose="02020404030301010803" pitchFamily="18" charset="0"/>
              </a:rPr>
              <a:t>– </a:t>
            </a:r>
            <a:r>
              <a:rPr lang="tr-TR" sz="2000" b="1" dirty="0" smtClean="0">
                <a:solidFill>
                  <a:prstClr val="black"/>
                </a:solidFill>
                <a:latin typeface="Garamond" panose="02020404030301010803" pitchFamily="18" charset="0"/>
              </a:rPr>
              <a:t>04/ST </a:t>
            </a:r>
            <a:r>
              <a:rPr lang="tr-TR" sz="2000" b="1" dirty="0">
                <a:solidFill>
                  <a:prstClr val="black"/>
                </a:solidFill>
                <a:latin typeface="Garamond" panose="02020404030301010803" pitchFamily="18" charset="0"/>
              </a:rPr>
              <a:t>sayılı Genelgenin </a:t>
            </a:r>
            <a:r>
              <a:rPr lang="tr-TR" sz="2000" b="1" dirty="0" smtClean="0">
                <a:solidFill>
                  <a:prstClr val="black"/>
                </a:solidFill>
                <a:latin typeface="Garamond" panose="02020404030301010803" pitchFamily="18" charset="0"/>
              </a:rPr>
              <a:t>5. </a:t>
            </a:r>
            <a:r>
              <a:rPr lang="tr-TR" sz="2000" b="1" dirty="0">
                <a:solidFill>
                  <a:prstClr val="black"/>
                </a:solidFill>
                <a:latin typeface="Garamond" panose="02020404030301010803" pitchFamily="18" charset="0"/>
              </a:rPr>
              <a:t>maddesi: </a:t>
            </a:r>
            <a:endParaRPr lang="tr-TR" sz="2000" b="1" dirty="0" smtClean="0">
              <a:solidFill>
                <a:prstClr val="black"/>
              </a:solidFill>
              <a:latin typeface="Garamond" panose="02020404030301010803" pitchFamily="18" charset="0"/>
            </a:endParaRPr>
          </a:p>
          <a:p>
            <a:pPr lvl="0">
              <a:spcBef>
                <a:spcPts val="580"/>
              </a:spcBef>
              <a:buClr>
                <a:srgbClr val="D34817"/>
              </a:buClr>
              <a:buSzPct val="85000"/>
            </a:pPr>
            <a:endParaRPr lang="tr-TR" sz="200" dirty="0" smtClean="0">
              <a:solidFill>
                <a:prstClr val="black"/>
              </a:solidFill>
              <a:latin typeface="Garamond" panose="02020404030301010803" pitchFamily="18" charset="0"/>
            </a:endParaRPr>
          </a:p>
          <a:p>
            <a:pPr marL="457200" lvl="0" indent="-457200">
              <a:spcBef>
                <a:spcPts val="580"/>
              </a:spcBef>
              <a:buClr>
                <a:srgbClr val="D34817"/>
              </a:buClr>
              <a:buSzPct val="85000"/>
              <a:buFont typeface="Wingdings" panose="05000000000000000000" pitchFamily="2" charset="2"/>
              <a:buChar char="ü"/>
            </a:pPr>
            <a:r>
              <a:rPr lang="tr-TR" sz="2000" dirty="0" smtClean="0">
                <a:solidFill>
                  <a:prstClr val="black"/>
                </a:solidFill>
                <a:latin typeface="Garamond" panose="02020404030301010803" pitchFamily="18" charset="0"/>
              </a:rPr>
              <a:t>Sayısal takograf kartlarında saklanan veriler çeşitli kanallarla toplanarak</a:t>
            </a:r>
            <a:r>
              <a:rPr lang="tr-TR" sz="2000" dirty="0" smtClean="0">
                <a:solidFill>
                  <a:srgbClr val="FF0000"/>
                </a:solidFill>
                <a:latin typeface="Garamond" panose="02020404030301010803" pitchFamily="18" charset="0"/>
              </a:rPr>
              <a:t> </a:t>
            </a:r>
            <a:r>
              <a:rPr lang="tr-TR" sz="2000" dirty="0" smtClean="0">
                <a:solidFill>
                  <a:prstClr val="black"/>
                </a:solidFill>
                <a:latin typeface="Garamond" panose="02020404030301010803" pitchFamily="18" charset="0"/>
              </a:rPr>
              <a:t>veri tabanında tutulacaktır.</a:t>
            </a:r>
          </a:p>
          <a:p>
            <a:pPr marL="457200" lvl="0" indent="-457200">
              <a:spcBef>
                <a:spcPts val="580"/>
              </a:spcBef>
              <a:buClr>
                <a:srgbClr val="D34817"/>
              </a:buClr>
              <a:buSzPct val="85000"/>
              <a:buFont typeface="Wingdings" panose="05000000000000000000" pitchFamily="2" charset="2"/>
              <a:buChar char="ü"/>
            </a:pPr>
            <a:r>
              <a:rPr lang="tr-TR" sz="2000" dirty="0" smtClean="0">
                <a:solidFill>
                  <a:prstClr val="black"/>
                </a:solidFill>
                <a:latin typeface="Garamond" panose="02020404030301010803" pitchFamily="18" charset="0"/>
              </a:rPr>
              <a:t>Veriler 2 </a:t>
            </a:r>
            <a:r>
              <a:rPr lang="tr-TR" sz="2000" dirty="0">
                <a:solidFill>
                  <a:prstClr val="black"/>
                </a:solidFill>
                <a:latin typeface="Garamond" panose="02020404030301010803" pitchFamily="18" charset="0"/>
              </a:rPr>
              <a:t>yıl süreyle, ihlal olanlar ise sürekli muhafaza </a:t>
            </a:r>
            <a:r>
              <a:rPr lang="tr-TR" sz="2000" dirty="0" smtClean="0">
                <a:solidFill>
                  <a:prstClr val="black"/>
                </a:solidFill>
                <a:latin typeface="Garamond" panose="02020404030301010803" pitchFamily="18" charset="0"/>
              </a:rPr>
              <a:t>edilecektir.</a:t>
            </a:r>
          </a:p>
          <a:p>
            <a:pPr marL="457200" lvl="0" indent="-457200">
              <a:spcBef>
                <a:spcPts val="580"/>
              </a:spcBef>
              <a:buClr>
                <a:srgbClr val="D34817"/>
              </a:buClr>
              <a:buSzPct val="85000"/>
              <a:buFont typeface="Wingdings" panose="05000000000000000000" pitchFamily="2" charset="2"/>
              <a:buChar char="ü"/>
            </a:pPr>
            <a:r>
              <a:rPr lang="tr-TR" sz="2000" dirty="0" smtClean="0">
                <a:solidFill>
                  <a:prstClr val="black"/>
                </a:solidFill>
                <a:latin typeface="Garamond" panose="02020404030301010803" pitchFamily="18" charset="0"/>
              </a:rPr>
              <a:t>Söz </a:t>
            </a:r>
            <a:r>
              <a:rPr lang="tr-TR" sz="2000" dirty="0">
                <a:solidFill>
                  <a:prstClr val="black"/>
                </a:solidFill>
                <a:latin typeface="Garamond" panose="02020404030301010803" pitchFamily="18" charset="0"/>
              </a:rPr>
              <a:t>konusu veriler </a:t>
            </a:r>
            <a:r>
              <a:rPr lang="tr-TR" sz="2000" dirty="0" smtClean="0">
                <a:solidFill>
                  <a:prstClr val="black"/>
                </a:solidFill>
                <a:latin typeface="Garamond" panose="02020404030301010803" pitchFamily="18" charset="0"/>
              </a:rPr>
              <a:t>özel yazılımlar ile analiz edilecektir. </a:t>
            </a:r>
            <a:endParaRPr lang="tr-TR" sz="2000" dirty="0">
              <a:solidFill>
                <a:prstClr val="black"/>
              </a:solidFill>
              <a:latin typeface="Garamond" panose="02020404030301010803" pitchFamily="18" charset="0"/>
            </a:endParaRPr>
          </a:p>
        </p:txBody>
      </p:sp>
      <p:pic>
        <p:nvPicPr>
          <p:cNvPr id="3" name="Resim 2"/>
          <p:cNvPicPr>
            <a:picLocks noChangeAspect="1"/>
          </p:cNvPicPr>
          <p:nvPr/>
        </p:nvPicPr>
        <p:blipFill rotWithShape="1">
          <a:blip r:embed="rId2"/>
          <a:srcRect l="18572" t="7799" r="20095" b="3990"/>
          <a:stretch/>
        </p:blipFill>
        <p:spPr>
          <a:xfrm>
            <a:off x="3515617" y="1589400"/>
            <a:ext cx="5497755" cy="3461572"/>
          </a:xfrm>
          <a:prstGeom prst="rect">
            <a:avLst/>
          </a:prstGeom>
        </p:spPr>
      </p:pic>
    </p:spTree>
    <p:extLst>
      <p:ext uri="{BB962C8B-B14F-4D97-AF65-F5344CB8AC3E}">
        <p14:creationId xmlns:p14="http://schemas.microsoft.com/office/powerpoint/2010/main" val="9680237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15653" y="1073669"/>
            <a:ext cx="5387918" cy="4539704"/>
          </a:xfrm>
          <a:prstGeom prst="rect">
            <a:avLst/>
          </a:prstGeom>
          <a:noFill/>
        </p:spPr>
        <p:txBody>
          <a:bodyPr wrap="square" rtlCol="0">
            <a:spAutoFit/>
          </a:bodyPr>
          <a:lstStyle/>
          <a:p>
            <a:pPr lvl="0"/>
            <a:r>
              <a:rPr lang="tr-TR" sz="2400" b="1" dirty="0" smtClean="0">
                <a:solidFill>
                  <a:srgbClr val="000000"/>
                </a:solidFill>
                <a:latin typeface="Garamond" panose="02020404030301010803" pitchFamily="18" charset="0"/>
              </a:rPr>
              <a:t>Firmaların veri yüklemeleri için:</a:t>
            </a:r>
          </a:p>
          <a:p>
            <a:pPr marL="457200" lvl="0" indent="-457200">
              <a:buFont typeface="Wingdings" panose="05000000000000000000" pitchFamily="2" charset="2"/>
              <a:buChar char="ü"/>
            </a:pPr>
            <a:r>
              <a:rPr lang="tr-TR" sz="2200" dirty="0" smtClean="0">
                <a:solidFill>
                  <a:srgbClr val="000000"/>
                </a:solidFill>
                <a:latin typeface="Garamond" panose="02020404030301010803" pitchFamily="18" charset="0"/>
              </a:rPr>
              <a:t>2018 yılı Temmuz ayında </a:t>
            </a:r>
            <a:r>
              <a:rPr lang="tr-TR" sz="2200" u="sng" dirty="0" smtClean="0">
                <a:solidFill>
                  <a:srgbClr val="000000"/>
                </a:solidFill>
                <a:latin typeface="Garamond" panose="02020404030301010803" pitchFamily="18" charset="0"/>
                <a:hlinkClick r:id="rId2"/>
              </a:rPr>
              <a:t>https</a:t>
            </a:r>
            <a:r>
              <a:rPr lang="tr-TR" sz="2200" u="sng" dirty="0">
                <a:solidFill>
                  <a:srgbClr val="000000"/>
                </a:solidFill>
                <a:latin typeface="Garamond" panose="02020404030301010803" pitchFamily="18" charset="0"/>
                <a:hlinkClick r:id="rId2"/>
              </a:rPr>
              <a:t>://staumanaliz.tobb.org.tr/</a:t>
            </a:r>
            <a:r>
              <a:rPr lang="tr-TR" sz="2200" dirty="0">
                <a:solidFill>
                  <a:srgbClr val="000000"/>
                </a:solidFill>
                <a:latin typeface="Garamond" panose="02020404030301010803" pitchFamily="18" charset="0"/>
              </a:rPr>
              <a:t> sitesinin veri yüklenmek üzere kullanıma </a:t>
            </a:r>
            <a:r>
              <a:rPr lang="tr-TR" sz="2200" dirty="0" smtClean="0">
                <a:solidFill>
                  <a:srgbClr val="000000"/>
                </a:solidFill>
                <a:latin typeface="Garamond" panose="02020404030301010803" pitchFamily="18" charset="0"/>
              </a:rPr>
              <a:t>açılmıştır</a:t>
            </a:r>
          </a:p>
          <a:p>
            <a:pPr marL="457200" lvl="0" indent="-457200">
              <a:buFont typeface="Wingdings" panose="05000000000000000000" pitchFamily="2" charset="2"/>
              <a:buChar char="ü"/>
            </a:pPr>
            <a:r>
              <a:rPr lang="tr-TR" sz="2200" dirty="0" smtClean="0">
                <a:solidFill>
                  <a:srgbClr val="000000"/>
                </a:solidFill>
                <a:latin typeface="Garamond" panose="02020404030301010803" pitchFamily="18" charset="0"/>
              </a:rPr>
              <a:t>2019 yılı Şubat ayında toplu veri gönderimi için sistem hazır hale getirilmiştir</a:t>
            </a:r>
          </a:p>
          <a:p>
            <a:pPr lvl="0"/>
            <a:endParaRPr lang="tr-TR" sz="1400" b="1" dirty="0" smtClean="0">
              <a:solidFill>
                <a:srgbClr val="000000"/>
              </a:solidFill>
              <a:latin typeface="Garamond" panose="02020404030301010803" pitchFamily="18" charset="0"/>
            </a:endParaRPr>
          </a:p>
          <a:p>
            <a:pPr lvl="0"/>
            <a:r>
              <a:rPr lang="tr-TR" sz="2400" b="1" dirty="0" smtClean="0">
                <a:solidFill>
                  <a:srgbClr val="000000"/>
                </a:solidFill>
                <a:latin typeface="Garamond" panose="02020404030301010803" pitchFamily="18" charset="0"/>
              </a:rPr>
              <a:t>Sürücülerin veri yüklemesi için:</a:t>
            </a:r>
          </a:p>
          <a:p>
            <a:pPr marL="457200" lvl="0" indent="-457200">
              <a:buFont typeface="Wingdings" panose="05000000000000000000" pitchFamily="2" charset="2"/>
              <a:buChar char="ü"/>
            </a:pPr>
            <a:r>
              <a:rPr lang="tr-TR" sz="2200" dirty="0" smtClean="0">
                <a:solidFill>
                  <a:srgbClr val="000000"/>
                </a:solidFill>
                <a:latin typeface="Garamond" panose="02020404030301010803" pitchFamily="18" charset="0"/>
              </a:rPr>
              <a:t>Ankara </a:t>
            </a:r>
            <a:r>
              <a:rPr lang="tr-TR" sz="2200" dirty="0">
                <a:solidFill>
                  <a:srgbClr val="000000"/>
                </a:solidFill>
                <a:latin typeface="Garamond" panose="02020404030301010803" pitchFamily="18" charset="0"/>
              </a:rPr>
              <a:t>Lojistik üssüne ilk </a:t>
            </a:r>
            <a:r>
              <a:rPr lang="tr-TR" sz="2200" dirty="0" err="1">
                <a:solidFill>
                  <a:srgbClr val="000000"/>
                </a:solidFill>
                <a:latin typeface="Garamond" panose="02020404030301010803" pitchFamily="18" charset="0"/>
              </a:rPr>
              <a:t>kiosk’un</a:t>
            </a:r>
            <a:r>
              <a:rPr lang="tr-TR" sz="2200" dirty="0">
                <a:solidFill>
                  <a:srgbClr val="000000"/>
                </a:solidFill>
                <a:latin typeface="Garamond" panose="02020404030301010803" pitchFamily="18" charset="0"/>
              </a:rPr>
              <a:t> kurulumunu </a:t>
            </a:r>
            <a:r>
              <a:rPr lang="tr-TR" sz="2200" dirty="0" smtClean="0">
                <a:solidFill>
                  <a:srgbClr val="000000"/>
                </a:solidFill>
                <a:latin typeface="Garamond" panose="02020404030301010803" pitchFamily="18" charset="0"/>
              </a:rPr>
              <a:t>yapılmıştır</a:t>
            </a:r>
          </a:p>
          <a:p>
            <a:pPr marL="457200" lvl="0" indent="-457200">
              <a:buFont typeface="Wingdings" panose="05000000000000000000" pitchFamily="2" charset="2"/>
              <a:buChar char="ü"/>
            </a:pPr>
            <a:r>
              <a:rPr lang="tr-TR" sz="2200" dirty="0" smtClean="0">
                <a:solidFill>
                  <a:srgbClr val="000000"/>
                </a:solidFill>
                <a:latin typeface="Garamond" panose="02020404030301010803" pitchFamily="18" charset="0"/>
              </a:rPr>
              <a:t> Yıl sonuna kadar 40 noktaya kiosk kurulacaktır. </a:t>
            </a:r>
            <a:endParaRPr lang="en-US" sz="2200" dirty="0">
              <a:solidFill>
                <a:srgbClr val="000000"/>
              </a:solidFill>
              <a:latin typeface="Garamond" panose="02020404030301010803" pitchFamily="18" charset="0"/>
            </a:endParaRPr>
          </a:p>
          <a:p>
            <a:pPr lvl="0">
              <a:spcBef>
                <a:spcPts val="580"/>
              </a:spcBef>
              <a:buClr>
                <a:srgbClr val="D34817"/>
              </a:buClr>
              <a:buSzPct val="85000"/>
            </a:pPr>
            <a:endParaRPr lang="tr-TR" sz="2400" b="1" dirty="0">
              <a:solidFill>
                <a:prstClr val="black"/>
              </a:solidFill>
              <a:latin typeface="Garamond" panose="02020404030301010803" pitchFamily="18" charset="0"/>
            </a:endParaRPr>
          </a:p>
        </p:txBody>
      </p:sp>
      <p:sp>
        <p:nvSpPr>
          <p:cNvPr id="6"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smtClean="0">
                <a:solidFill>
                  <a:schemeClr val="bg1"/>
                </a:solidFill>
                <a:latin typeface="Garamond" panose="02020404030301010803" pitchFamily="18" charset="0"/>
              </a:rPr>
              <a:t>SAYISAL TAKOGRAF VERİ ANALİZİ PROJESİ</a:t>
            </a:r>
            <a:endParaRPr lang="tr-TR" sz="2000" b="1" dirty="0">
              <a:solidFill>
                <a:schemeClr val="bg1"/>
              </a:solidFill>
              <a:latin typeface="Garamond" panose="02020404030301010803"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71928"/>
            <a:ext cx="1415652" cy="458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Resim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6162" y="3620739"/>
            <a:ext cx="2264058" cy="1571747"/>
          </a:xfrm>
          <a:prstGeom prst="rect">
            <a:avLst/>
          </a:prstGeom>
          <a:ln>
            <a:noFill/>
          </a:ln>
          <a:effectLst>
            <a:softEdge rad="112500"/>
          </a:effectLst>
        </p:spPr>
      </p:pic>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082" r="1851"/>
          <a:stretch/>
        </p:blipFill>
        <p:spPr bwMode="auto">
          <a:xfrm>
            <a:off x="6776162" y="1132721"/>
            <a:ext cx="2214701" cy="2210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1200123" y="5216810"/>
            <a:ext cx="6572277" cy="830997"/>
          </a:xfrm>
          <a:prstGeom prst="rect">
            <a:avLst/>
          </a:prstGeom>
        </p:spPr>
        <p:txBody>
          <a:bodyPr wrap="square" rtlCol="0">
            <a:spAutoFit/>
          </a:bodyPr>
          <a:lstStyle/>
          <a:p>
            <a:pPr algn="ctr">
              <a:spcBef>
                <a:spcPct val="20000"/>
              </a:spcBef>
              <a:buClr>
                <a:schemeClr val="accent1"/>
              </a:buClr>
              <a:buSzPct val="100000"/>
            </a:pPr>
            <a:r>
              <a:rPr lang="tr-TR" sz="2400" b="1" dirty="0" smtClean="0">
                <a:solidFill>
                  <a:srgbClr val="003054"/>
                </a:solidFill>
                <a:latin typeface="Garamond" panose="02020404030301010803" pitchFamily="18" charset="0"/>
              </a:rPr>
              <a:t>ST </a:t>
            </a:r>
            <a:r>
              <a:rPr lang="tr-TR" sz="2400" b="1" dirty="0">
                <a:solidFill>
                  <a:srgbClr val="003054"/>
                </a:solidFill>
                <a:latin typeface="Garamond" panose="02020404030301010803" pitchFamily="18" charset="0"/>
              </a:rPr>
              <a:t>veri yüklemeleri 1.1.2020 tarihinden itibaren </a:t>
            </a:r>
            <a:r>
              <a:rPr lang="tr-TR" sz="2400" b="1" dirty="0" smtClean="0">
                <a:solidFill>
                  <a:srgbClr val="003054"/>
                </a:solidFill>
                <a:latin typeface="Garamond" panose="02020404030301010803" pitchFamily="18" charset="0"/>
              </a:rPr>
              <a:t>zorunlu </a:t>
            </a:r>
            <a:r>
              <a:rPr lang="tr-TR" sz="2400" b="1" dirty="0">
                <a:solidFill>
                  <a:srgbClr val="003054"/>
                </a:solidFill>
                <a:latin typeface="Garamond" panose="02020404030301010803" pitchFamily="18" charset="0"/>
              </a:rPr>
              <a:t>hale gelecektir</a:t>
            </a:r>
            <a:endParaRPr lang="en-US" sz="2400" b="1" dirty="0" smtClean="0">
              <a:solidFill>
                <a:srgbClr val="003054"/>
              </a:solidFill>
              <a:latin typeface="Garamond" panose="02020404030301010803" pitchFamily="18" charset="0"/>
            </a:endParaRPr>
          </a:p>
        </p:txBody>
      </p:sp>
    </p:spTree>
    <p:extLst>
      <p:ext uri="{BB962C8B-B14F-4D97-AF65-F5344CB8AC3E}">
        <p14:creationId xmlns:p14="http://schemas.microsoft.com/office/powerpoint/2010/main" val="891567480"/>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txBox="1">
            <a:spLocks/>
          </p:cNvSpPr>
          <p:nvPr/>
        </p:nvSpPr>
        <p:spPr bwMode="auto">
          <a:xfrm>
            <a:off x="1" y="320675"/>
            <a:ext cx="9144000" cy="639445"/>
          </a:xfrm>
          <a:prstGeom prst="rect">
            <a:avLst/>
          </a:prstGeom>
          <a:solidFill>
            <a:srgbClr val="02463E"/>
          </a:solidFill>
        </p:spPr>
        <p:txBody>
          <a:bodyPr/>
          <a:lstStyle/>
          <a:p>
            <a:pPr algn="ctr"/>
            <a:r>
              <a:rPr lang="tr-TR" sz="2800" b="1" dirty="0" smtClean="0">
                <a:solidFill>
                  <a:schemeClr val="bg1"/>
                </a:solidFill>
                <a:latin typeface="Garamond" panose="02020404030301010803" pitchFamily="18" charset="0"/>
              </a:rPr>
              <a:t>NEDEN ST VERİ ANALİZİ PROJESİ ?</a:t>
            </a:r>
            <a:endParaRPr lang="tr-TR" sz="2000" b="1" dirty="0">
              <a:solidFill>
                <a:schemeClr val="bg1"/>
              </a:solidFill>
              <a:latin typeface="Garamond" panose="02020404030301010803" pitchFamily="18" charset="0"/>
            </a:endParaRPr>
          </a:p>
        </p:txBody>
      </p:sp>
      <p:sp>
        <p:nvSpPr>
          <p:cNvPr id="5" name="Metin kutusu 4"/>
          <p:cNvSpPr txBox="1"/>
          <p:nvPr/>
        </p:nvSpPr>
        <p:spPr>
          <a:xfrm>
            <a:off x="300765" y="1467333"/>
            <a:ext cx="6045607" cy="3985706"/>
          </a:xfrm>
          <a:prstGeom prst="rect">
            <a:avLst/>
          </a:prstGeom>
          <a:noFill/>
        </p:spPr>
        <p:txBody>
          <a:bodyPr wrap="square" rtlCol="0">
            <a:spAutoFit/>
          </a:bodyPr>
          <a:lstStyle/>
          <a:p>
            <a:pPr algn="just">
              <a:spcBef>
                <a:spcPts val="580"/>
              </a:spcBef>
              <a:buClr>
                <a:srgbClr val="D34817"/>
              </a:buClr>
              <a:buSzPct val="85000"/>
            </a:pPr>
            <a:r>
              <a:rPr lang="tr-TR" sz="2800" b="1" dirty="0" smtClean="0">
                <a:solidFill>
                  <a:srgbClr val="FF0000"/>
                </a:solidFill>
                <a:latin typeface="Garamond" panose="02020404030301010803" pitchFamily="18" charset="0"/>
              </a:rPr>
              <a:t>İstatistiklere göre;</a:t>
            </a:r>
          </a:p>
          <a:p>
            <a:pPr marL="457200" indent="-457200" algn="just">
              <a:spcBef>
                <a:spcPts val="580"/>
              </a:spcBef>
              <a:buClr>
                <a:srgbClr val="D34817"/>
              </a:buClr>
              <a:buSzPct val="85000"/>
              <a:buFont typeface="Wingdings" panose="05000000000000000000" pitchFamily="2" charset="2"/>
              <a:buChar char="ü"/>
            </a:pPr>
            <a:r>
              <a:rPr lang="tr-TR" sz="2000" b="1" dirty="0" smtClean="0">
                <a:solidFill>
                  <a:srgbClr val="000032"/>
                </a:solidFill>
                <a:latin typeface="Garamond" panose="02020404030301010803" pitchFamily="18" charset="0"/>
              </a:rPr>
              <a:t>Yılda 7 binden fazla kişi trafik kazasında hayatını kaybetmekte, 300 bin fazla kişi yaralanmaktadır.</a:t>
            </a:r>
          </a:p>
          <a:p>
            <a:pPr marL="457200" indent="-457200" algn="just">
              <a:spcBef>
                <a:spcPts val="580"/>
              </a:spcBef>
              <a:buClr>
                <a:srgbClr val="D34817"/>
              </a:buClr>
              <a:buSzPct val="85000"/>
              <a:buFont typeface="Wingdings" panose="05000000000000000000" pitchFamily="2" charset="2"/>
              <a:buChar char="ü"/>
            </a:pPr>
            <a:r>
              <a:rPr lang="tr-TR" sz="2000" b="1" dirty="0" smtClean="0">
                <a:solidFill>
                  <a:srgbClr val="000032"/>
                </a:solidFill>
                <a:latin typeface="Garamond" panose="02020404030301010803" pitchFamily="18" charset="0"/>
              </a:rPr>
              <a:t>Trafik kazalarının ekonomik kaybı; </a:t>
            </a:r>
            <a:r>
              <a:rPr lang="tr-TR" sz="2000" b="1" dirty="0" err="1" smtClean="0">
                <a:solidFill>
                  <a:srgbClr val="000032"/>
                </a:solidFill>
                <a:latin typeface="Garamond" panose="02020404030301010803" pitchFamily="18" charset="0"/>
              </a:rPr>
              <a:t>GSMH’nın</a:t>
            </a:r>
            <a:r>
              <a:rPr lang="tr-TR" sz="2000" b="1" dirty="0" smtClean="0">
                <a:solidFill>
                  <a:srgbClr val="000032"/>
                </a:solidFill>
                <a:latin typeface="Garamond" panose="02020404030301010803" pitchFamily="18" charset="0"/>
              </a:rPr>
              <a:t>                </a:t>
            </a:r>
            <a:r>
              <a:rPr lang="tr-TR" sz="2000" b="1" dirty="0" smtClean="0">
                <a:solidFill>
                  <a:srgbClr val="FF0000"/>
                </a:solidFill>
                <a:latin typeface="Garamond" panose="02020404030301010803" pitchFamily="18" charset="0"/>
              </a:rPr>
              <a:t>% 1-2</a:t>
            </a:r>
          </a:p>
          <a:p>
            <a:pPr marL="457200" indent="-457200" algn="just">
              <a:spcBef>
                <a:spcPts val="580"/>
              </a:spcBef>
              <a:buClr>
                <a:srgbClr val="D34817"/>
              </a:buClr>
              <a:buSzPct val="85000"/>
              <a:buFont typeface="Wingdings" panose="05000000000000000000" pitchFamily="2" charset="2"/>
              <a:buChar char="ü"/>
            </a:pPr>
            <a:r>
              <a:rPr lang="tr-TR" sz="2000" b="1" dirty="0">
                <a:solidFill>
                  <a:srgbClr val="000032"/>
                </a:solidFill>
                <a:latin typeface="Garamond" panose="02020404030301010803" pitchFamily="18" charset="0"/>
              </a:rPr>
              <a:t>Trafik kazalarında sürücü kusuru; </a:t>
            </a:r>
            <a:r>
              <a:rPr lang="tr-TR" sz="2000" b="1" dirty="0">
                <a:solidFill>
                  <a:srgbClr val="FF0000"/>
                </a:solidFill>
                <a:latin typeface="Garamond" panose="02020404030301010803" pitchFamily="18" charset="0"/>
              </a:rPr>
              <a:t>% </a:t>
            </a:r>
            <a:r>
              <a:rPr lang="tr-TR" sz="2000" b="1" dirty="0" smtClean="0">
                <a:solidFill>
                  <a:srgbClr val="FF0000"/>
                </a:solidFill>
                <a:latin typeface="Garamond" panose="02020404030301010803" pitchFamily="18" charset="0"/>
              </a:rPr>
              <a:t>89,8</a:t>
            </a:r>
          </a:p>
          <a:p>
            <a:pPr marL="457200" indent="-457200" algn="just">
              <a:spcBef>
                <a:spcPts val="580"/>
              </a:spcBef>
              <a:buClr>
                <a:srgbClr val="D34817"/>
              </a:buClr>
              <a:buSzPct val="85000"/>
              <a:buFont typeface="Wingdings" panose="05000000000000000000" pitchFamily="2" charset="2"/>
              <a:buChar char="ü"/>
            </a:pPr>
            <a:r>
              <a:rPr lang="tr-TR" sz="2000" b="1" dirty="0" smtClean="0">
                <a:solidFill>
                  <a:srgbClr val="000032"/>
                </a:solidFill>
                <a:latin typeface="Garamond" panose="02020404030301010803" pitchFamily="18" charset="0"/>
              </a:rPr>
              <a:t>Aşırı hız ve yorgunluğun trafik kazalarındaki, özellikle ağır kazalarda, yüksek etkisi </a:t>
            </a:r>
          </a:p>
          <a:p>
            <a:pPr marL="457200" indent="-457200" algn="just">
              <a:spcBef>
                <a:spcPts val="580"/>
              </a:spcBef>
              <a:buClr>
                <a:srgbClr val="D34817"/>
              </a:buClr>
              <a:buSzPct val="85000"/>
              <a:buFont typeface="Wingdings" panose="05000000000000000000" pitchFamily="2" charset="2"/>
              <a:buChar char="ü"/>
            </a:pPr>
            <a:r>
              <a:rPr lang="tr-TR" sz="2000" b="1" dirty="0" smtClean="0">
                <a:solidFill>
                  <a:srgbClr val="000032"/>
                </a:solidFill>
                <a:latin typeface="Garamond" panose="02020404030301010803" pitchFamily="18" charset="0"/>
              </a:rPr>
              <a:t>Ticari taşıtların (otobüs/kamyon) kazaya karışma oranlarının nispeten daha yüksek olması (kamyonda 1.33 kat)</a:t>
            </a:r>
            <a:endParaRPr lang="tr-TR" sz="2800" b="1" dirty="0" smtClean="0">
              <a:solidFill>
                <a:srgbClr val="FF0000"/>
              </a:solidFill>
              <a:latin typeface="Garamond" panose="02020404030301010803" pitchFamily="18" charset="0"/>
            </a:endParaRP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8808" t="2589" r="19058" b="13069"/>
          <a:stretch/>
        </p:blipFill>
        <p:spPr>
          <a:xfrm>
            <a:off x="6731454" y="2000029"/>
            <a:ext cx="2151357" cy="2920314"/>
          </a:xfrm>
          <a:prstGeom prst="rect">
            <a:avLst/>
          </a:prstGeom>
        </p:spPr>
      </p:pic>
    </p:spTree>
    <p:extLst>
      <p:ext uri="{BB962C8B-B14F-4D97-AF65-F5344CB8AC3E}">
        <p14:creationId xmlns:p14="http://schemas.microsoft.com/office/powerpoint/2010/main" val="2171243073"/>
      </p:ext>
    </p:extLst>
  </p:cSld>
  <p:clrMapOvr>
    <a:masterClrMapping/>
  </p:clrMapOvr>
  <p:transition spd="med">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ulastirma 1">
      <a:dk1>
        <a:srgbClr val="2839FF"/>
      </a:dk1>
      <a:lt1>
        <a:sysClr val="window" lastClr="FFFFFF"/>
      </a:lt1>
      <a:dk2>
        <a:srgbClr val="445CFF"/>
      </a:dk2>
      <a:lt2>
        <a:srgbClr val="F61E21"/>
      </a:lt2>
      <a:accent1>
        <a:srgbClr val="9A1A0A"/>
      </a:accent1>
      <a:accent2>
        <a:srgbClr val="AC081F"/>
      </a:accent2>
      <a:accent3>
        <a:srgbClr val="BA1323"/>
      </a:accent3>
      <a:accent4>
        <a:srgbClr val="A61B0F"/>
      </a:accent4>
      <a:accent5>
        <a:srgbClr val="A31712"/>
      </a:accent5>
      <a:accent6>
        <a:srgbClr val="E0131B"/>
      </a:accent6>
      <a:hlink>
        <a:srgbClr val="CF2B23"/>
      </a:hlink>
      <a:folHlink>
        <a:srgbClr val="F60F0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txDef>
      <a:spPr/>
      <a:bodyPr/>
      <a:lstStyle>
        <a:defPPr marL="274320" indent="-274320" algn="just">
          <a:spcBef>
            <a:spcPct val="20000"/>
          </a:spcBef>
          <a:buClr>
            <a:schemeClr val="accent1"/>
          </a:buClr>
          <a:buSzPct val="100000"/>
          <a:buFont typeface="Wingdings" pitchFamily="2" charset="2"/>
          <a:buChar char="v"/>
          <a:defRPr sz="20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Karayol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100" b="1" dirty="0" smtClean="0">
            <a:latin typeface="Arial" pitchFamily="34" charset="0"/>
            <a:cs typeface="Arial" pitchFamily="34" charset="0"/>
          </a:defRPr>
        </a:defPPr>
      </a:lstStyle>
      <a:style>
        <a:lnRef idx="1">
          <a:schemeClr val="accent6"/>
        </a:lnRef>
        <a:fillRef idx="2">
          <a:schemeClr val="accent6"/>
        </a:fillRef>
        <a:effectRef idx="1">
          <a:schemeClr val="accent6"/>
        </a:effectRef>
        <a:fontRef idx="minor">
          <a:schemeClr val="dk1"/>
        </a:fontRef>
      </a:style>
    </a:spDef>
  </a:objectDefaults>
  <a:extraClrSchemeLst/>
</a:theme>
</file>

<file path=ppt/theme/theme3.xml><?xml version="1.0" encoding="utf-8"?>
<a:theme xmlns:a="http://schemas.openxmlformats.org/drawingml/2006/main" name="6_Karayol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100" b="1" dirty="0" smtClean="0">
            <a:latin typeface="Arial" pitchFamily="34" charset="0"/>
            <a:cs typeface="Arial" pitchFamily="34" charset="0"/>
          </a:defRPr>
        </a:defPPr>
      </a:lstStyle>
      <a:style>
        <a:lnRef idx="1">
          <a:schemeClr val="accent6"/>
        </a:lnRef>
        <a:fillRef idx="2">
          <a:schemeClr val="accent6"/>
        </a:fillRef>
        <a:effectRef idx="1">
          <a:schemeClr val="accent6"/>
        </a:effectRef>
        <a:fontRef idx="minor">
          <a:schemeClr val="dk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lastirma 1">
    <a:dk1>
      <a:srgbClr val="2839FF"/>
    </a:dk1>
    <a:lt1>
      <a:sysClr val="window" lastClr="FFFFFF"/>
    </a:lt1>
    <a:dk2>
      <a:srgbClr val="445CFF"/>
    </a:dk2>
    <a:lt2>
      <a:srgbClr val="F61E21"/>
    </a:lt2>
    <a:accent1>
      <a:srgbClr val="9A1A0A"/>
    </a:accent1>
    <a:accent2>
      <a:srgbClr val="AC081F"/>
    </a:accent2>
    <a:accent3>
      <a:srgbClr val="BA1323"/>
    </a:accent3>
    <a:accent4>
      <a:srgbClr val="A61B0F"/>
    </a:accent4>
    <a:accent5>
      <a:srgbClr val="A31712"/>
    </a:accent5>
    <a:accent6>
      <a:srgbClr val="E0131B"/>
    </a:accent6>
    <a:hlink>
      <a:srgbClr val="CF2B23"/>
    </a:hlink>
    <a:folHlink>
      <a:srgbClr val="F60F0F"/>
    </a:folHlink>
  </a:clrScheme>
</a:themeOverride>
</file>

<file path=docProps/app.xml><?xml version="1.0" encoding="utf-8"?>
<Properties xmlns="http://schemas.openxmlformats.org/officeDocument/2006/extended-properties" xmlns:vt="http://schemas.openxmlformats.org/officeDocument/2006/docPropsVTypes">
  <Template/>
  <TotalTime>4893</TotalTime>
  <Words>802</Words>
  <Application>Microsoft Office PowerPoint</Application>
  <PresentationFormat>Ekran Gösterisi (4:3)</PresentationFormat>
  <Paragraphs>104</Paragraphs>
  <Slides>14</Slides>
  <Notes>0</Notes>
  <HiddenSlides>0</HiddenSlides>
  <MMClips>0</MMClips>
  <ScaleCrop>false</ScaleCrop>
  <HeadingPairs>
    <vt:vector size="6" baseType="variant">
      <vt:variant>
        <vt:lpstr>Kullanılan Yazı Tipleri</vt:lpstr>
      </vt:variant>
      <vt:variant>
        <vt:i4>9</vt:i4>
      </vt:variant>
      <vt:variant>
        <vt:lpstr>Tema</vt:lpstr>
      </vt:variant>
      <vt:variant>
        <vt:i4>3</vt:i4>
      </vt:variant>
      <vt:variant>
        <vt:lpstr>Slayt Başlıkları</vt:lpstr>
      </vt:variant>
      <vt:variant>
        <vt:i4>14</vt:i4>
      </vt:variant>
    </vt:vector>
  </HeadingPairs>
  <TitlesOfParts>
    <vt:vector size="26" baseType="lpstr">
      <vt:lpstr>Arial</vt:lpstr>
      <vt:lpstr>Calibri</vt:lpstr>
      <vt:lpstr>Candara</vt:lpstr>
      <vt:lpstr>Garamond</vt:lpstr>
      <vt:lpstr>Palatino Linotype</vt:lpstr>
      <vt:lpstr>PFAgoraSansPro-Regular</vt:lpstr>
      <vt:lpstr>Symbol</vt:lpstr>
      <vt:lpstr>Times New Roman</vt:lpstr>
      <vt:lpstr>Wingdings</vt:lpstr>
      <vt:lpstr>Waveform</vt:lpstr>
      <vt:lpstr>Karayolu</vt:lpstr>
      <vt:lpstr>6_Karayolu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Fatih Ertan</cp:lastModifiedBy>
  <cp:revision>499</cp:revision>
  <cp:lastPrinted>2016-02-16T14:49:43Z</cp:lastPrinted>
  <dcterms:created xsi:type="dcterms:W3CDTF">2012-01-11T11:30:17Z</dcterms:created>
  <dcterms:modified xsi:type="dcterms:W3CDTF">2019-03-04T06:11:40Z</dcterms:modified>
</cp:coreProperties>
</file>